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0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758D-9E7D-4AD0-936F-D3BE6D62D690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D20B-FBE1-4A17-BCA1-AE87CD46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0839" y="256737"/>
            <a:ext cx="8994371" cy="5320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u="sng" dirty="0" err="1" smtClean="0"/>
              <a:t>싸다싸다</a:t>
            </a:r>
            <a:r>
              <a:rPr lang="ko-KR" altLang="en-US" b="1" u="sng" dirty="0" smtClean="0"/>
              <a:t> 온라인 쇼핑몰</a:t>
            </a:r>
            <a:endParaRPr lang="ko-KR" altLang="en-US" b="1" u="sng" dirty="0"/>
          </a:p>
        </p:txBody>
      </p:sp>
      <p:sp>
        <p:nvSpPr>
          <p:cNvPr id="9" name="직사각형 8"/>
          <p:cNvSpPr/>
          <p:nvPr/>
        </p:nvSpPr>
        <p:spPr>
          <a:xfrm>
            <a:off x="2405581" y="852991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7152149" y="852991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주문내역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449423" y="852991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장바구니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857538" y="855762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599" y="6105525"/>
            <a:ext cx="12192000" cy="752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3" y="1924539"/>
            <a:ext cx="9420225" cy="16557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033469"/>
            <a:ext cx="9420225" cy="6151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3" y="5012872"/>
            <a:ext cx="9420225" cy="9795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80839" y="3580285"/>
            <a:ext cx="721378" cy="28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신상품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435236" y="2235220"/>
            <a:ext cx="516330" cy="2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랭킹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1180839" y="869124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홈</a:t>
            </a: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9680988" y="850008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이벤트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8434080" y="850008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F.A.Q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1180839" y="1563311"/>
            <a:ext cx="721378" cy="28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BEST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192263" y="4690316"/>
            <a:ext cx="721378" cy="28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랭킹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4855066" y="384944"/>
            <a:ext cx="99752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/>
              <a:t>검색창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0349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2022-04-25T02:33:42Z</dcterms:created>
  <dcterms:modified xsi:type="dcterms:W3CDTF">2022-05-30T02:39:19Z</dcterms:modified>
</cp:coreProperties>
</file>