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7" r:id="rId5"/>
    <p:sldId id="261" r:id="rId6"/>
    <p:sldId id="266" r:id="rId7"/>
    <p:sldId id="271" r:id="rId8"/>
    <p:sldId id="286" r:id="rId9"/>
    <p:sldId id="278" r:id="rId10"/>
    <p:sldId id="270" r:id="rId11"/>
    <p:sldId id="269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3" autoAdjust="0"/>
    <p:restoredTop sz="94660"/>
  </p:normalViewPr>
  <p:slideViewPr>
    <p:cSldViewPr snapToGrid="0" showGuides="1">
      <p:cViewPr varScale="1">
        <p:scale>
          <a:sx n="224" d="100"/>
          <a:sy n="224" d="100"/>
        </p:scale>
        <p:origin x="120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407821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자바 프로젝트 </a:t>
            </a:r>
            <a:r>
              <a:rPr lang="en-US" altLang="ko-KR" sz="32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–</a:t>
            </a:r>
            <a:r>
              <a:rPr lang="ko-KR" altLang="en-US" sz="32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그룹 캘린더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15515-FF15-C278-0D26-DA883154B83F}"/>
              </a:ext>
            </a:extLst>
          </p:cNvPr>
          <p:cNvSpPr txBox="1"/>
          <p:nvPr/>
        </p:nvSpPr>
        <p:spPr>
          <a:xfrm>
            <a:off x="10666108" y="5679503"/>
            <a:ext cx="21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/>
                <a:latin typeface="Calibri" panose="020F0502020204030204" pitchFamily="34" charset="0"/>
              </a:rPr>
              <a:t>20192643 </a:t>
            </a:r>
            <a:r>
              <a:rPr lang="ko-KR" altLang="en-US" sz="1200" dirty="0">
                <a:effectLst/>
                <a:latin typeface="MalgunGothic"/>
              </a:rPr>
              <a:t>이성현 </a:t>
            </a:r>
            <a:endParaRPr lang="ko-KR" altLang="en-US" sz="1200" dirty="0">
              <a:effectLst/>
            </a:endParaRPr>
          </a:p>
          <a:p>
            <a:r>
              <a:rPr lang="en-US" altLang="ko-KR" sz="1200" dirty="0">
                <a:effectLst/>
                <a:latin typeface="Calibri" panose="020F0502020204030204" pitchFamily="34" charset="0"/>
              </a:rPr>
              <a:t>20192652 </a:t>
            </a:r>
            <a:r>
              <a:rPr lang="ko-KR" altLang="en-US" sz="1200" dirty="0">
                <a:effectLst/>
                <a:latin typeface="MalgunGothic"/>
              </a:rPr>
              <a:t>문준호 </a:t>
            </a:r>
            <a:endParaRPr lang="ko-KR" altLang="en-US" sz="1200" dirty="0">
              <a:effectLst/>
            </a:endParaRPr>
          </a:p>
          <a:p>
            <a:r>
              <a:rPr lang="en-US" altLang="ko-KR" sz="1200" dirty="0">
                <a:effectLst/>
                <a:latin typeface="Calibri" panose="020F0502020204030204" pitchFamily="34" charset="0"/>
              </a:rPr>
              <a:t>20192665 </a:t>
            </a:r>
            <a:r>
              <a:rPr lang="ko-KR" altLang="en-US" sz="1200" dirty="0">
                <a:effectLst/>
                <a:latin typeface="MalgunGothic"/>
              </a:rPr>
              <a:t>최경영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진행 예정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진행 예정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할 일 목록 구현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-</a:t>
            </a:r>
            <a:r>
              <a:rPr lang="ko-KR" altLang="en-US" sz="1600" spc="-150" dirty="0"/>
              <a:t>       추가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/>
              <a:t>수정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/>
              <a:t>삭제 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그룹 생성 구현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/>
              <a:t>그룹 생성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/>
              <a:t>그룹 목록 보기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/>
              <a:t>그룹 별 일정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489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연동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-</a:t>
            </a:r>
            <a:r>
              <a:rPr lang="ko-KR" altLang="en-US" sz="1600" spc="-150" dirty="0"/>
              <a:t> 회원 정보와 글 정보 등을 </a:t>
            </a:r>
            <a:r>
              <a:rPr lang="en-US" altLang="ko-KR" sz="1600" spc="-150" dirty="0"/>
              <a:t>DB</a:t>
            </a:r>
            <a:r>
              <a:rPr lang="ko-KR" altLang="en-US" sz="1600" spc="-150" dirty="0"/>
              <a:t>와 연동</a:t>
            </a:r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21820" y="1864502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521820" y="3503251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진행 상황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521820" y="5023657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진행 예정 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FC3390-16A3-3506-1B68-E50780EC95BB}"/>
              </a:ext>
            </a:extLst>
          </p:cNvPr>
          <p:cNvSpPr/>
          <p:nvPr/>
        </p:nvSpPr>
        <p:spPr>
          <a:xfrm>
            <a:off x="7603889" y="454967"/>
            <a:ext cx="4588111" cy="4660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4060093" y="3265219"/>
            <a:ext cx="180049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 설계</a:t>
            </a: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35143" y="3267485"/>
            <a:ext cx="210827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 구현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311067-D9F5-4747-9D26-5C5EC3F578E8}"/>
              </a:ext>
            </a:extLst>
          </p:cNvPr>
          <p:cNvSpPr txBox="1"/>
          <p:nvPr/>
        </p:nvSpPr>
        <p:spPr>
          <a:xfrm>
            <a:off x="4623080" y="4176506"/>
            <a:ext cx="130997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구축</a:t>
            </a: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8706615-7E36-4A7B-8967-B1902D8C097D}"/>
              </a:ext>
            </a:extLst>
          </p:cNvPr>
          <p:cNvSpPr txBox="1"/>
          <p:nvPr/>
        </p:nvSpPr>
        <p:spPr>
          <a:xfrm>
            <a:off x="6269156" y="4164801"/>
            <a:ext cx="149271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통신 연결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07941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깔끔한 디자인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공유되는 디자인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 가능한 색상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7456556" y="1872781"/>
            <a:ext cx="338746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일정 알고리즘 구현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시간 계산 프레임 등 뼈대 구현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새로운 항목 추가 등 추가 기능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153753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ID/PW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저장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 저장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일정 저장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 저장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B3C735-1F15-42EE-9E33-8C885B93505C}"/>
              </a:ext>
            </a:extLst>
          </p:cNvPr>
          <p:cNvSpPr txBox="1"/>
          <p:nvPr/>
        </p:nvSpPr>
        <p:spPr>
          <a:xfrm>
            <a:off x="8216380" y="4305046"/>
            <a:ext cx="262764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상대방의 일정 공유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이모티콘 기능 구현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확인 했을 시 확인 여부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1743607" y="1834480"/>
            <a:ext cx="8706679" cy="4802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ore-KR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4527786" y="1219558"/>
            <a:ext cx="3136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/>
              <a:t>초기 도안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240BB4-315A-246C-C757-EEACBF5C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89" y="2007824"/>
            <a:ext cx="7941288" cy="44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374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진행 상황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진행 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757183" y="1539484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733511" y="1582316"/>
            <a:ext cx="761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DB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08461" y="1539483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06002" y="1563812"/>
            <a:ext cx="1415773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스키마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0FACB5-1B9D-135C-9751-7BEABB31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1" y="2966129"/>
            <a:ext cx="4712089" cy="1963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82BF0D-5D2B-816C-432A-168E35CF1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002" y="2228329"/>
            <a:ext cx="4601151" cy="40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진행 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C5C991-796A-08DA-743D-16A17056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419" y="1875352"/>
            <a:ext cx="4307489" cy="44686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7BE1F8-D688-01FA-08E3-C0E0F95D5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59" y="3673213"/>
            <a:ext cx="2121739" cy="14763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937A4C-22D1-0036-56B0-8C52479C6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9" y="5388820"/>
            <a:ext cx="4021208" cy="8372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FBB8B2-B5BC-5662-6D78-7D2435E11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03" y="1886762"/>
            <a:ext cx="2819171" cy="8439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BAA63D-8924-DBB7-5055-D498CC90EE4C}"/>
              </a:ext>
            </a:extLst>
          </p:cNvPr>
          <p:cNvSpPr txBox="1"/>
          <p:nvPr/>
        </p:nvSpPr>
        <p:spPr>
          <a:xfrm>
            <a:off x="636559" y="1499323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50" dirty="0"/>
              <a:t>회원</a:t>
            </a:r>
            <a:r>
              <a:rPr kumimoji="1" lang="ko-KR" altLang="en-US" sz="1050" dirty="0"/>
              <a:t> 정보</a:t>
            </a:r>
            <a:endParaRPr kumimoji="1"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84957B-9AC8-9FEF-4C62-E466DE0DC0EA}"/>
              </a:ext>
            </a:extLst>
          </p:cNvPr>
          <p:cNvSpPr txBox="1"/>
          <p:nvPr/>
        </p:nvSpPr>
        <p:spPr>
          <a:xfrm>
            <a:off x="609265" y="332904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50" dirty="0"/>
              <a:t>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6BD31-3879-0954-09AB-7CC75F14972A}"/>
              </a:ext>
            </a:extLst>
          </p:cNvPr>
          <p:cNvSpPr txBox="1"/>
          <p:nvPr/>
        </p:nvSpPr>
        <p:spPr>
          <a:xfrm>
            <a:off x="5798773" y="1621435"/>
            <a:ext cx="1893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외래키</a:t>
            </a:r>
            <a:r>
              <a:rPr kumimoji="1" lang="ko-KR" altLang="en-US" sz="1050" dirty="0"/>
              <a:t> 추가</a:t>
            </a:r>
            <a:endParaRPr kumimoji="1"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136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진행 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4AE4F0-2E60-933A-6294-1E754729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03" y="1242973"/>
            <a:ext cx="10213168" cy="53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152</Words>
  <Application>Microsoft Macintosh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 Bold</vt:lpstr>
      <vt:lpstr>나눔스퀘어 Light</vt:lpstr>
      <vt:lpstr>MalgunGothic</vt:lpstr>
      <vt:lpstr>Arial</vt:lpstr>
      <vt:lpstr>Arial Nova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최경영</cp:lastModifiedBy>
  <cp:revision>46</cp:revision>
  <dcterms:created xsi:type="dcterms:W3CDTF">2020-12-13T00:02:47Z</dcterms:created>
  <dcterms:modified xsi:type="dcterms:W3CDTF">2022-10-29T12:51:12Z</dcterms:modified>
</cp:coreProperties>
</file>