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경만" userId="b93599509779d084" providerId="LiveId" clId="{B322982A-F71A-4982-9D49-ADAABDA76276}"/>
    <pc:docChg chg="custSel addSld modSld">
      <pc:chgData name="박 경만" userId="b93599509779d084" providerId="LiveId" clId="{B322982A-F71A-4982-9D49-ADAABDA76276}" dt="2022-07-31T10:36:15.367" v="1884" actId="1076"/>
      <pc:docMkLst>
        <pc:docMk/>
      </pc:docMkLst>
      <pc:sldChg chg="addSp delSp modSp mod">
        <pc:chgData name="박 경만" userId="b93599509779d084" providerId="LiveId" clId="{B322982A-F71A-4982-9D49-ADAABDA76276}" dt="2022-07-31T08:32:54.959" v="1719" actId="20577"/>
        <pc:sldMkLst>
          <pc:docMk/>
          <pc:sldMk cId="3958531695" sldId="258"/>
        </pc:sldMkLst>
        <pc:spChg chg="mod">
          <ac:chgData name="박 경만" userId="b93599509779d084" providerId="LiveId" clId="{B322982A-F71A-4982-9D49-ADAABDA76276}" dt="2022-07-31T08:32:54.959" v="1719" actId="20577"/>
          <ac:spMkLst>
            <pc:docMk/>
            <pc:sldMk cId="3958531695" sldId="258"/>
            <ac:spMk id="4" creationId="{6BBFF836-E35C-4AE7-D10B-28689945858A}"/>
          </ac:spMkLst>
        </pc:spChg>
        <pc:spChg chg="mod">
          <ac:chgData name="박 경만" userId="b93599509779d084" providerId="LiveId" clId="{B322982A-F71A-4982-9D49-ADAABDA76276}" dt="2022-07-31T08:19:07.512" v="1228" actId="20577"/>
          <ac:spMkLst>
            <pc:docMk/>
            <pc:sldMk cId="3958531695" sldId="258"/>
            <ac:spMk id="5" creationId="{A14988C4-1C6C-5CEB-0BEE-A5F8AC0985EE}"/>
          </ac:spMkLst>
        </pc:spChg>
        <pc:spChg chg="add mod">
          <ac:chgData name="박 경만" userId="b93599509779d084" providerId="LiveId" clId="{B322982A-F71A-4982-9D49-ADAABDA76276}" dt="2022-07-21T12:10:00.246" v="347" actId="20577"/>
          <ac:spMkLst>
            <pc:docMk/>
            <pc:sldMk cId="3958531695" sldId="258"/>
            <ac:spMk id="7" creationId="{6B5CFA3A-B80B-847E-D3BD-84A3FFB21886}"/>
          </ac:spMkLst>
        </pc:spChg>
        <pc:spChg chg="add mod">
          <ac:chgData name="박 경만" userId="b93599509779d084" providerId="LiveId" clId="{B322982A-F71A-4982-9D49-ADAABDA76276}" dt="2022-07-22T06:09:20.665" v="551" actId="20577"/>
          <ac:spMkLst>
            <pc:docMk/>
            <pc:sldMk cId="3958531695" sldId="258"/>
            <ac:spMk id="8" creationId="{61A52686-0D41-8609-9C68-77D484FA6A5E}"/>
          </ac:spMkLst>
        </pc:spChg>
        <pc:spChg chg="add mod">
          <ac:chgData name="박 경만" userId="b93599509779d084" providerId="LiveId" clId="{B322982A-F71A-4982-9D49-ADAABDA76276}" dt="2022-07-22T06:13:20.446" v="651" actId="20577"/>
          <ac:spMkLst>
            <pc:docMk/>
            <pc:sldMk cId="3958531695" sldId="258"/>
            <ac:spMk id="9" creationId="{FC53175B-EE73-AAC6-9591-CBC2F65D4F95}"/>
          </ac:spMkLst>
        </pc:spChg>
        <pc:spChg chg="add mod">
          <ac:chgData name="박 경만" userId="b93599509779d084" providerId="LiveId" clId="{B322982A-F71A-4982-9D49-ADAABDA76276}" dt="2022-07-22T06:13:24.394" v="660" actId="20577"/>
          <ac:spMkLst>
            <pc:docMk/>
            <pc:sldMk cId="3958531695" sldId="258"/>
            <ac:spMk id="10" creationId="{FE2820AE-F9B3-EBAE-87E9-990A9F1C1BA0}"/>
          </ac:spMkLst>
        </pc:spChg>
        <pc:spChg chg="mod">
          <ac:chgData name="박 경만" userId="b93599509779d084" providerId="LiveId" clId="{B322982A-F71A-4982-9D49-ADAABDA76276}" dt="2022-07-31T08:32:51.513" v="1711" actId="20577"/>
          <ac:spMkLst>
            <pc:docMk/>
            <pc:sldMk cId="3958531695" sldId="258"/>
            <ac:spMk id="11" creationId="{3B18B482-6D09-F22E-76E0-C2305C7E0AC1}"/>
          </ac:spMkLst>
        </pc:spChg>
        <pc:spChg chg="add mod">
          <ac:chgData name="박 경만" userId="b93599509779d084" providerId="LiveId" clId="{B322982A-F71A-4982-9D49-ADAABDA76276}" dt="2022-07-21T12:10:07.803" v="350" actId="20577"/>
          <ac:spMkLst>
            <pc:docMk/>
            <pc:sldMk cId="3958531695" sldId="258"/>
            <ac:spMk id="21" creationId="{361C400A-B2FB-24F0-40D9-64EFD820F318}"/>
          </ac:spMkLst>
        </pc:spChg>
        <pc:spChg chg="mod">
          <ac:chgData name="박 경만" userId="b93599509779d084" providerId="LiveId" clId="{B322982A-F71A-4982-9D49-ADAABDA76276}" dt="2022-07-21T12:08:54.593" v="344" actId="1076"/>
          <ac:spMkLst>
            <pc:docMk/>
            <pc:sldMk cId="3958531695" sldId="258"/>
            <ac:spMk id="24" creationId="{6672C82D-75CB-118C-5E61-5F270338078C}"/>
          </ac:spMkLst>
        </pc:spChg>
        <pc:spChg chg="add mod">
          <ac:chgData name="박 경만" userId="b93599509779d084" providerId="LiveId" clId="{B322982A-F71A-4982-9D49-ADAABDA76276}" dt="2022-07-22T06:13:27.587" v="669" actId="20577"/>
          <ac:spMkLst>
            <pc:docMk/>
            <pc:sldMk cId="3958531695" sldId="258"/>
            <ac:spMk id="25" creationId="{A9F3B112-1BF9-540B-1573-0C5DB8047778}"/>
          </ac:spMkLst>
        </pc:spChg>
        <pc:spChg chg="add mod">
          <ac:chgData name="박 경만" userId="b93599509779d084" providerId="LiveId" clId="{B322982A-F71A-4982-9D49-ADAABDA76276}" dt="2022-07-31T06:05:30.395" v="1107" actId="1076"/>
          <ac:spMkLst>
            <pc:docMk/>
            <pc:sldMk cId="3958531695" sldId="258"/>
            <ac:spMk id="26" creationId="{6FFD1108-6438-7AC0-EA96-84D30AE6426A}"/>
          </ac:spMkLst>
        </pc:spChg>
        <pc:spChg chg="mod">
          <ac:chgData name="박 경만" userId="b93599509779d084" providerId="LiveId" clId="{B322982A-F71A-4982-9D49-ADAABDA76276}" dt="2022-07-22T06:06:00.752" v="370" actId="20577"/>
          <ac:spMkLst>
            <pc:docMk/>
            <pc:sldMk cId="3958531695" sldId="258"/>
            <ac:spMk id="50" creationId="{18D9F8D7-6D05-1325-30F4-FFD44190E821}"/>
          </ac:spMkLst>
        </pc:spChg>
        <pc:spChg chg="mod">
          <ac:chgData name="박 경만" userId="b93599509779d084" providerId="LiveId" clId="{B322982A-F71A-4982-9D49-ADAABDA76276}" dt="2022-07-22T06:11:21.489" v="593" actId="20577"/>
          <ac:spMkLst>
            <pc:docMk/>
            <pc:sldMk cId="3958531695" sldId="258"/>
            <ac:spMk id="51" creationId="{22E54DF6-BE12-F992-0F61-7E2B2B61D683}"/>
          </ac:spMkLst>
        </pc:spChg>
        <pc:cxnChg chg="add del">
          <ac:chgData name="박 경만" userId="b93599509779d084" providerId="LiveId" clId="{B322982A-F71A-4982-9D49-ADAABDA76276}" dt="2022-07-22T06:13:14.649" v="637" actId="478"/>
          <ac:cxnSpMkLst>
            <pc:docMk/>
            <pc:sldMk cId="3958531695" sldId="258"/>
            <ac:cxnSpMk id="15" creationId="{B7C230A5-10EC-085D-E8D1-FC652826938F}"/>
          </ac:cxnSpMkLst>
        </pc:cxnChg>
        <pc:cxnChg chg="mod">
          <ac:chgData name="박 경만" userId="b93599509779d084" providerId="LiveId" clId="{B322982A-F71A-4982-9D49-ADAABDA76276}" dt="2022-07-21T12:08:54.593" v="344" actId="1076"/>
          <ac:cxnSpMkLst>
            <pc:docMk/>
            <pc:sldMk cId="3958531695" sldId="258"/>
            <ac:cxnSpMk id="46" creationId="{8833B756-84DB-9017-00BA-DDECC08B9A54}"/>
          </ac:cxnSpMkLst>
        </pc:cxnChg>
      </pc:sldChg>
      <pc:sldChg chg="addSp delSp modSp mod">
        <pc:chgData name="박 경만" userId="b93599509779d084" providerId="LiveId" clId="{B322982A-F71A-4982-9D49-ADAABDA76276}" dt="2022-07-31T08:25:21.648" v="1345" actId="113"/>
        <pc:sldMkLst>
          <pc:docMk/>
          <pc:sldMk cId="3907917755" sldId="259"/>
        </pc:sldMkLst>
        <pc:spChg chg="add mod">
          <ac:chgData name="박 경만" userId="b93599509779d084" providerId="LiveId" clId="{B322982A-F71A-4982-9D49-ADAABDA76276}" dt="2022-07-22T06:15:45.707" v="738" actId="20577"/>
          <ac:spMkLst>
            <pc:docMk/>
            <pc:sldMk cId="3907917755" sldId="259"/>
            <ac:spMk id="2" creationId="{E07B9254-88A0-EEB4-2901-356D76FDA90D}"/>
          </ac:spMkLst>
        </pc:spChg>
        <pc:spChg chg="add mod ord">
          <ac:chgData name="박 경만" userId="b93599509779d084" providerId="LiveId" clId="{B322982A-F71A-4982-9D49-ADAABDA76276}" dt="2022-07-31T08:18:45.791" v="1213" actId="167"/>
          <ac:spMkLst>
            <pc:docMk/>
            <pc:sldMk cId="3907917755" sldId="259"/>
            <ac:spMk id="3" creationId="{0DAEF598-0B65-6CF9-0B30-DEC7AE127197}"/>
          </ac:spMkLst>
        </pc:spChg>
        <pc:spChg chg="add mod">
          <ac:chgData name="박 경만" userId="b93599509779d084" providerId="LiveId" clId="{B322982A-F71A-4982-9D49-ADAABDA76276}" dt="2022-07-31T08:24:17.196" v="1303" actId="1076"/>
          <ac:spMkLst>
            <pc:docMk/>
            <pc:sldMk cId="3907917755" sldId="259"/>
            <ac:spMk id="4" creationId="{5199690B-D084-A626-752B-CC4A47C84AD1}"/>
          </ac:spMkLst>
        </pc:spChg>
        <pc:spChg chg="add del mod">
          <ac:chgData name="박 경만" userId="b93599509779d084" providerId="LiveId" clId="{B322982A-F71A-4982-9D49-ADAABDA76276}" dt="2022-07-19T02:27:42.401" v="13" actId="478"/>
          <ac:spMkLst>
            <pc:docMk/>
            <pc:sldMk cId="3907917755" sldId="259"/>
            <ac:spMk id="4" creationId="{6CC56730-5943-F6A5-7ACA-C5C24FE679DA}"/>
          </ac:spMkLst>
        </pc:spChg>
        <pc:spChg chg="add mod">
          <ac:chgData name="박 경만" userId="b93599509779d084" providerId="LiveId" clId="{B322982A-F71A-4982-9D49-ADAABDA76276}" dt="2022-07-19T02:39:19.774" v="259" actId="1035"/>
          <ac:spMkLst>
            <pc:docMk/>
            <pc:sldMk cId="3907917755" sldId="259"/>
            <ac:spMk id="5" creationId="{82638685-B396-DDC9-5828-C9B5583587B3}"/>
          </ac:spMkLst>
        </pc:spChg>
        <pc:spChg chg="add mod">
          <ac:chgData name="박 경만" userId="b93599509779d084" providerId="LiveId" clId="{B322982A-F71A-4982-9D49-ADAABDA76276}" dt="2022-07-19T02:39:19.774" v="259" actId="1035"/>
          <ac:spMkLst>
            <pc:docMk/>
            <pc:sldMk cId="3907917755" sldId="259"/>
            <ac:spMk id="6" creationId="{FDE4DA0B-C24F-963C-6E3E-819ED5D24C80}"/>
          </ac:spMkLst>
        </pc:spChg>
        <pc:spChg chg="add mod">
          <ac:chgData name="박 경만" userId="b93599509779d084" providerId="LiveId" clId="{B322982A-F71A-4982-9D49-ADAABDA76276}" dt="2022-07-19T02:39:19.774" v="259" actId="1035"/>
          <ac:spMkLst>
            <pc:docMk/>
            <pc:sldMk cId="3907917755" sldId="259"/>
            <ac:spMk id="7" creationId="{EF6F3B3C-61E0-13C4-79C6-2B0767238B91}"/>
          </ac:spMkLst>
        </pc:spChg>
        <pc:spChg chg="add mod">
          <ac:chgData name="박 경만" userId="b93599509779d084" providerId="LiveId" clId="{B322982A-F71A-4982-9D49-ADAABDA76276}" dt="2022-07-31T08:25:21.648" v="1345" actId="113"/>
          <ac:spMkLst>
            <pc:docMk/>
            <pc:sldMk cId="3907917755" sldId="259"/>
            <ac:spMk id="8" creationId="{391BF2C4-B249-1394-4A87-BDA352EC1611}"/>
          </ac:spMkLst>
        </pc:spChg>
        <pc:spChg chg="add mod">
          <ac:chgData name="박 경만" userId="b93599509779d084" providerId="LiveId" clId="{B322982A-F71A-4982-9D49-ADAABDA76276}" dt="2022-07-19T02:39:19.774" v="259" actId="1035"/>
          <ac:spMkLst>
            <pc:docMk/>
            <pc:sldMk cId="3907917755" sldId="259"/>
            <ac:spMk id="9" creationId="{789AB4EA-6169-E58F-BD43-95A2C27CAE20}"/>
          </ac:spMkLst>
        </pc:spChg>
        <pc:spChg chg="add mod">
          <ac:chgData name="박 경만" userId="b93599509779d084" providerId="LiveId" clId="{B322982A-F71A-4982-9D49-ADAABDA76276}" dt="2022-07-31T08:25:10.735" v="1344" actId="113"/>
          <ac:spMkLst>
            <pc:docMk/>
            <pc:sldMk cId="3907917755" sldId="259"/>
            <ac:spMk id="10" creationId="{08B9724C-7AB5-DC5A-94B4-8F87AFCCA49B}"/>
          </ac:spMkLst>
        </pc:spChg>
        <pc:spChg chg="add mod">
          <ac:chgData name="박 경만" userId="b93599509779d084" providerId="LiveId" clId="{B322982A-F71A-4982-9D49-ADAABDA76276}" dt="2022-07-19T02:39:31.884" v="261" actId="14100"/>
          <ac:spMkLst>
            <pc:docMk/>
            <pc:sldMk cId="3907917755" sldId="259"/>
            <ac:spMk id="20" creationId="{9BA0396D-3E73-0A82-E092-4660A1F970BE}"/>
          </ac:spMkLst>
        </pc:spChg>
        <pc:spChg chg="add del mod">
          <ac:chgData name="박 경만" userId="b93599509779d084" providerId="LiveId" clId="{B322982A-F71A-4982-9D49-ADAABDA76276}" dt="2022-07-19T02:39:12.898" v="216"/>
          <ac:spMkLst>
            <pc:docMk/>
            <pc:sldMk cId="3907917755" sldId="259"/>
            <ac:spMk id="21" creationId="{E14C8A55-3EF8-8D5B-C17F-840EAECD4828}"/>
          </ac:spMkLst>
        </pc:spChg>
        <pc:spChg chg="add mod">
          <ac:chgData name="박 경만" userId="b93599509779d084" providerId="LiveId" clId="{B322982A-F71A-4982-9D49-ADAABDA76276}" dt="2022-07-31T08:18:55.991" v="1218" actId="20577"/>
          <ac:spMkLst>
            <pc:docMk/>
            <pc:sldMk cId="3907917755" sldId="259"/>
            <ac:spMk id="21" creationId="{E6E60485-7CE4-461B-97DD-9A862A661E06}"/>
          </ac:spMkLst>
        </pc:spChg>
        <pc:spChg chg="add mod">
          <ac:chgData name="박 경만" userId="b93599509779d084" providerId="LiveId" clId="{B322982A-F71A-4982-9D49-ADAABDA76276}" dt="2022-07-22T06:45:11.245" v="943" actId="20577"/>
          <ac:spMkLst>
            <pc:docMk/>
            <pc:sldMk cId="3907917755" sldId="259"/>
            <ac:spMk id="22" creationId="{311203E3-35DA-0D2B-F0ED-A3D6A98F5994}"/>
          </ac:spMkLst>
        </pc:spChg>
        <pc:spChg chg="add mod">
          <ac:chgData name="박 경만" userId="b93599509779d084" providerId="LiveId" clId="{B322982A-F71A-4982-9D49-ADAABDA76276}" dt="2022-07-31T08:18:57.946" v="1220" actId="20577"/>
          <ac:spMkLst>
            <pc:docMk/>
            <pc:sldMk cId="3907917755" sldId="259"/>
            <ac:spMk id="23" creationId="{1843E423-2263-A5E6-1F0D-653B9B07EA46}"/>
          </ac:spMkLst>
        </pc:spChg>
        <pc:spChg chg="add mod">
          <ac:chgData name="박 경만" userId="b93599509779d084" providerId="LiveId" clId="{B322982A-F71A-4982-9D49-ADAABDA76276}" dt="2022-07-31T08:19:00.452" v="1222" actId="20577"/>
          <ac:spMkLst>
            <pc:docMk/>
            <pc:sldMk cId="3907917755" sldId="259"/>
            <ac:spMk id="24" creationId="{827A5C40-40FC-1638-132C-BE2905A19682}"/>
          </ac:spMkLst>
        </pc:sp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1" creationId="{86BE066D-87B5-0E8A-905B-FDA409C33698}"/>
          </ac:cxnSpMkLst>
        </pc:cxn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3" creationId="{67750D5D-2D6B-F21B-68A9-98586D706525}"/>
          </ac:cxnSpMkLst>
        </pc:cxn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4" creationId="{34B0993A-B762-7DAD-9DA1-D5AD76F6F7FA}"/>
          </ac:cxnSpMkLst>
        </pc:cxn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5" creationId="{EF0C2A11-FE07-9F19-B6E3-350572622428}"/>
          </ac:cxnSpMkLst>
        </pc:cxn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6" creationId="{27A27C81-7B95-1670-C0C3-69E9E40C270A}"/>
          </ac:cxnSpMkLst>
        </pc:cxn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7" creationId="{6C5099EB-594A-D1EF-598E-17E5F7ABECAA}"/>
          </ac:cxnSpMkLst>
        </pc:cxn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8" creationId="{88620DFC-AB77-16FF-084B-ECB1B210A378}"/>
          </ac:cxnSpMkLst>
        </pc:cxnChg>
        <pc:cxnChg chg="add mod">
          <ac:chgData name="박 경만" userId="b93599509779d084" providerId="LiveId" clId="{B322982A-F71A-4982-9D49-ADAABDA76276}" dt="2022-07-19T02:39:19.774" v="259" actId="1035"/>
          <ac:cxnSpMkLst>
            <pc:docMk/>
            <pc:sldMk cId="3907917755" sldId="259"/>
            <ac:cxnSpMk id="19" creationId="{06067113-F7AC-7647-7A83-308A1F8C4B08}"/>
          </ac:cxnSpMkLst>
        </pc:cxnChg>
      </pc:sldChg>
      <pc:sldChg chg="addSp delSp modSp new mod">
        <pc:chgData name="박 경만" userId="b93599509779d084" providerId="LiveId" clId="{B322982A-F71A-4982-9D49-ADAABDA76276}" dt="2022-07-31T08:26:11.941" v="1427" actId="1076"/>
        <pc:sldMkLst>
          <pc:docMk/>
          <pc:sldMk cId="3979453835" sldId="260"/>
        </pc:sldMkLst>
        <pc:spChg chg="del">
          <ac:chgData name="박 경만" userId="b93599509779d084" providerId="LiveId" clId="{B322982A-F71A-4982-9D49-ADAABDA76276}" dt="2022-07-22T06:40:18.970" v="740" actId="478"/>
          <ac:spMkLst>
            <pc:docMk/>
            <pc:sldMk cId="3979453835" sldId="260"/>
            <ac:spMk id="2" creationId="{378DFD88-4DB2-E12F-3777-82E2820A90F0}"/>
          </ac:spMkLst>
        </pc:spChg>
        <pc:spChg chg="add del mod ord">
          <ac:chgData name="박 경만" userId="b93599509779d084" providerId="LiveId" clId="{B322982A-F71A-4982-9D49-ADAABDA76276}" dt="2022-07-31T08:20:06.630" v="1236" actId="478"/>
          <ac:spMkLst>
            <pc:docMk/>
            <pc:sldMk cId="3979453835" sldId="260"/>
            <ac:spMk id="2" creationId="{47C30AEF-5788-9756-CCCE-F8C0FF83BF52}"/>
          </ac:spMkLst>
        </pc:spChg>
        <pc:spChg chg="add del mod">
          <ac:chgData name="박 경만" userId="b93599509779d084" providerId="LiveId" clId="{B322982A-F71A-4982-9D49-ADAABDA76276}" dt="2022-07-31T08:20:11.574" v="1239" actId="478"/>
          <ac:spMkLst>
            <pc:docMk/>
            <pc:sldMk cId="3979453835" sldId="260"/>
            <ac:spMk id="3" creationId="{245970B5-F830-771F-E6BD-1963F72776F2}"/>
          </ac:spMkLst>
        </pc:spChg>
        <pc:spChg chg="del">
          <ac:chgData name="박 경만" userId="b93599509779d084" providerId="LiveId" clId="{B322982A-F71A-4982-9D49-ADAABDA76276}" dt="2022-07-22T06:40:18.970" v="740" actId="478"/>
          <ac:spMkLst>
            <pc:docMk/>
            <pc:sldMk cId="3979453835" sldId="260"/>
            <ac:spMk id="3" creationId="{AA455C79-8F50-F595-50A9-5A37F35AC8EB}"/>
          </ac:spMkLst>
        </pc:spChg>
        <pc:spChg chg="add del mod">
          <ac:chgData name="박 경만" userId="b93599509779d084" providerId="LiveId" clId="{B322982A-F71A-4982-9D49-ADAABDA76276}" dt="2022-07-22T06:41:33.264" v="759" actId="478"/>
          <ac:spMkLst>
            <pc:docMk/>
            <pc:sldMk cId="3979453835" sldId="260"/>
            <ac:spMk id="4" creationId="{10936B17-1431-D282-8BA8-4BED07B06992}"/>
          </ac:spMkLst>
        </pc:spChg>
        <pc:spChg chg="add mod">
          <ac:chgData name="박 경만" userId="b93599509779d084" providerId="LiveId" clId="{B322982A-F71A-4982-9D49-ADAABDA76276}" dt="2022-07-31T08:20:36.303" v="1242" actId="17032"/>
          <ac:spMkLst>
            <pc:docMk/>
            <pc:sldMk cId="3979453835" sldId="260"/>
            <ac:spMk id="4" creationId="{28A00CBF-853A-DAB7-887A-F6381736461A}"/>
          </ac:spMkLst>
        </pc:spChg>
        <pc:spChg chg="add mod">
          <ac:chgData name="박 경만" userId="b93599509779d084" providerId="LiveId" clId="{B322982A-F71A-4982-9D49-ADAABDA76276}" dt="2022-07-22T06:43:39.605" v="924" actId="1036"/>
          <ac:spMkLst>
            <pc:docMk/>
            <pc:sldMk cId="3979453835" sldId="260"/>
            <ac:spMk id="9" creationId="{4FE858A6-741C-6ABE-1849-50C55AC81165}"/>
          </ac:spMkLst>
        </pc:spChg>
        <pc:spChg chg="add mod">
          <ac:chgData name="박 경만" userId="b93599509779d084" providerId="LiveId" clId="{B322982A-F71A-4982-9D49-ADAABDA76276}" dt="2022-07-22T06:43:39.605" v="924" actId="1036"/>
          <ac:spMkLst>
            <pc:docMk/>
            <pc:sldMk cId="3979453835" sldId="260"/>
            <ac:spMk id="10" creationId="{A0EAAD4C-3C2D-7847-677C-E060F71C40B1}"/>
          </ac:spMkLst>
        </pc:spChg>
        <pc:spChg chg="add mod">
          <ac:chgData name="박 경만" userId="b93599509779d084" providerId="LiveId" clId="{B322982A-F71A-4982-9D49-ADAABDA76276}" dt="2022-07-22T06:43:39.605" v="924" actId="1036"/>
          <ac:spMkLst>
            <pc:docMk/>
            <pc:sldMk cId="3979453835" sldId="260"/>
            <ac:spMk id="11" creationId="{760CDECC-B7C9-2FFA-8686-7A3E64CD4ECE}"/>
          </ac:spMkLst>
        </pc:spChg>
        <pc:spChg chg="add mod">
          <ac:chgData name="박 경만" userId="b93599509779d084" providerId="LiveId" clId="{B322982A-F71A-4982-9D49-ADAABDA76276}" dt="2022-07-22T06:43:47.107" v="927" actId="1076"/>
          <ac:spMkLst>
            <pc:docMk/>
            <pc:sldMk cId="3979453835" sldId="260"/>
            <ac:spMk id="12" creationId="{6CA2EA19-176F-33CD-12B8-DD0B6B237706}"/>
          </ac:spMkLst>
        </pc:spChg>
        <pc:spChg chg="add mod">
          <ac:chgData name="박 경만" userId="b93599509779d084" providerId="LiveId" clId="{B322982A-F71A-4982-9D49-ADAABDA76276}" dt="2022-07-22T06:43:48.667" v="928" actId="1076"/>
          <ac:spMkLst>
            <pc:docMk/>
            <pc:sldMk cId="3979453835" sldId="260"/>
            <ac:spMk id="13" creationId="{F2B12965-2F50-4ACE-FA21-A9AE9F270B6D}"/>
          </ac:spMkLst>
        </pc:spChg>
        <pc:spChg chg="add mod">
          <ac:chgData name="박 경만" userId="b93599509779d084" providerId="LiveId" clId="{B322982A-F71A-4982-9D49-ADAABDA76276}" dt="2022-07-31T08:21:12.069" v="1251" actId="1076"/>
          <ac:spMkLst>
            <pc:docMk/>
            <pc:sldMk cId="3979453835" sldId="260"/>
            <ac:spMk id="14" creationId="{D384CD20-5209-B367-11EE-835C0B9F4A77}"/>
          </ac:spMkLst>
        </pc:spChg>
        <pc:spChg chg="add mod">
          <ac:chgData name="박 경만" userId="b93599509779d084" providerId="LiveId" clId="{B322982A-F71A-4982-9D49-ADAABDA76276}" dt="2022-07-22T06:43:51.084" v="929" actId="571"/>
          <ac:spMkLst>
            <pc:docMk/>
            <pc:sldMk cId="3979453835" sldId="260"/>
            <ac:spMk id="16" creationId="{2D308580-E6E2-4AAC-B779-14A39DDD37E5}"/>
          </ac:spMkLst>
        </pc:spChg>
        <pc:spChg chg="add mod">
          <ac:chgData name="박 경만" userId="b93599509779d084" providerId="LiveId" clId="{B322982A-F71A-4982-9D49-ADAABDA76276}" dt="2022-07-22T06:43:54.875" v="930" actId="1076"/>
          <ac:spMkLst>
            <pc:docMk/>
            <pc:sldMk cId="3979453835" sldId="260"/>
            <ac:spMk id="17" creationId="{1ABCDAE3-AE89-6086-98F1-E4DA9B57D034}"/>
          </ac:spMkLst>
        </pc:spChg>
        <pc:spChg chg="add mod">
          <ac:chgData name="박 경만" userId="b93599509779d084" providerId="LiveId" clId="{B322982A-F71A-4982-9D49-ADAABDA76276}" dt="2022-07-31T08:26:11.941" v="1427" actId="1076"/>
          <ac:spMkLst>
            <pc:docMk/>
            <pc:sldMk cId="3979453835" sldId="260"/>
            <ac:spMk id="18" creationId="{47672D0C-E9D6-D2B2-2E1F-6102B7E009CC}"/>
          </ac:spMkLst>
        </pc:spChg>
        <pc:spChg chg="add mod">
          <ac:chgData name="박 경만" userId="b93599509779d084" providerId="LiveId" clId="{B322982A-F71A-4982-9D49-ADAABDA76276}" dt="2022-07-31T08:21:19.885" v="1253" actId="1076"/>
          <ac:spMkLst>
            <pc:docMk/>
            <pc:sldMk cId="3979453835" sldId="260"/>
            <ac:spMk id="20" creationId="{1E3A811E-DD27-3DA9-EFA7-D1C25252D7F4}"/>
          </ac:spMkLst>
        </pc:spChg>
        <pc:spChg chg="add mod">
          <ac:chgData name="박 경만" userId="b93599509779d084" providerId="LiveId" clId="{B322982A-F71A-4982-9D49-ADAABDA76276}" dt="2022-07-22T06:48:06.284" v="1054" actId="20577"/>
          <ac:spMkLst>
            <pc:docMk/>
            <pc:sldMk cId="3979453835" sldId="260"/>
            <ac:spMk id="21" creationId="{17E8E41C-DEDB-E027-1B72-4B9D7FA52863}"/>
          </ac:spMkLst>
        </pc:spChg>
        <pc:picChg chg="add mod">
          <ac:chgData name="박 경만" userId="b93599509779d084" providerId="LiveId" clId="{B322982A-F71A-4982-9D49-ADAABDA76276}" dt="2022-07-22T06:47:18.186" v="975" actId="1076"/>
          <ac:picMkLst>
            <pc:docMk/>
            <pc:sldMk cId="3979453835" sldId="260"/>
            <ac:picMk id="1026" creationId="{EC184BFF-2E03-241E-0256-8152965FADC2}"/>
          </ac:picMkLst>
        </pc:picChg>
        <pc:cxnChg chg="add mod">
          <ac:chgData name="박 경만" userId="b93599509779d084" providerId="LiveId" clId="{B322982A-F71A-4982-9D49-ADAABDA76276}" dt="2022-07-22T06:43:39.605" v="924" actId="1036"/>
          <ac:cxnSpMkLst>
            <pc:docMk/>
            <pc:sldMk cId="3979453835" sldId="260"/>
            <ac:cxnSpMk id="5" creationId="{C494EB89-E5F1-A58B-E1E7-FED582ACB2D0}"/>
          </ac:cxnSpMkLst>
        </pc:cxnChg>
        <pc:cxnChg chg="add mod">
          <ac:chgData name="박 경만" userId="b93599509779d084" providerId="LiveId" clId="{B322982A-F71A-4982-9D49-ADAABDA76276}" dt="2022-07-22T06:43:39.605" v="924" actId="1036"/>
          <ac:cxnSpMkLst>
            <pc:docMk/>
            <pc:sldMk cId="3979453835" sldId="260"/>
            <ac:cxnSpMk id="6" creationId="{039F1D00-30EF-C59F-659C-336936C3FF69}"/>
          </ac:cxnSpMkLst>
        </pc:cxnChg>
        <pc:cxnChg chg="add mod">
          <ac:chgData name="박 경만" userId="b93599509779d084" providerId="LiveId" clId="{B322982A-F71A-4982-9D49-ADAABDA76276}" dt="2022-07-22T06:43:39.605" v="924" actId="1036"/>
          <ac:cxnSpMkLst>
            <pc:docMk/>
            <pc:sldMk cId="3979453835" sldId="260"/>
            <ac:cxnSpMk id="7" creationId="{05C1BB2D-A534-7892-9A12-CF918E95021A}"/>
          </ac:cxnSpMkLst>
        </pc:cxnChg>
        <pc:cxnChg chg="add mod">
          <ac:chgData name="박 경만" userId="b93599509779d084" providerId="LiveId" clId="{B322982A-F71A-4982-9D49-ADAABDA76276}" dt="2022-07-22T06:43:39.605" v="924" actId="1036"/>
          <ac:cxnSpMkLst>
            <pc:docMk/>
            <pc:sldMk cId="3979453835" sldId="260"/>
            <ac:cxnSpMk id="8" creationId="{D180460A-1572-0B85-980E-4AF2489DEA7E}"/>
          </ac:cxnSpMkLst>
        </pc:cxnChg>
        <pc:cxnChg chg="add mod">
          <ac:chgData name="박 경만" userId="b93599509779d084" providerId="LiveId" clId="{B322982A-F71A-4982-9D49-ADAABDA76276}" dt="2022-07-22T06:46:22.019" v="968" actId="1076"/>
          <ac:cxnSpMkLst>
            <pc:docMk/>
            <pc:sldMk cId="3979453835" sldId="260"/>
            <ac:cxnSpMk id="15" creationId="{FDAE7BB0-6E50-7960-C927-D257DF8D3DD6}"/>
          </ac:cxnSpMkLst>
        </pc:cxnChg>
      </pc:sldChg>
      <pc:sldChg chg="addSp delSp modSp new mod">
        <pc:chgData name="박 경만" userId="b93599509779d084" providerId="LiveId" clId="{B322982A-F71A-4982-9D49-ADAABDA76276}" dt="2022-07-31T08:32:38.056" v="1703" actId="113"/>
        <pc:sldMkLst>
          <pc:docMk/>
          <pc:sldMk cId="3429489275" sldId="261"/>
        </pc:sldMkLst>
        <pc:spChg chg="del">
          <ac:chgData name="박 경만" userId="b93599509779d084" providerId="LiveId" clId="{B322982A-F71A-4982-9D49-ADAABDA76276}" dt="2022-07-31T08:15:45.859" v="1157" actId="478"/>
          <ac:spMkLst>
            <pc:docMk/>
            <pc:sldMk cId="3429489275" sldId="261"/>
            <ac:spMk id="2" creationId="{D121DF23-E3B2-3E53-CB9D-9BADC84446AF}"/>
          </ac:spMkLst>
        </pc:spChg>
        <pc:spChg chg="del">
          <ac:chgData name="박 경만" userId="b93599509779d084" providerId="LiveId" clId="{B322982A-F71A-4982-9D49-ADAABDA76276}" dt="2022-07-31T08:15:46.889" v="1158" actId="478"/>
          <ac:spMkLst>
            <pc:docMk/>
            <pc:sldMk cId="3429489275" sldId="261"/>
            <ac:spMk id="3" creationId="{21E47E82-1DF3-3BF9-8C0F-F7801CE25FB5}"/>
          </ac:spMkLst>
        </pc:spChg>
        <pc:spChg chg="add mod ord">
          <ac:chgData name="박 경만" userId="b93599509779d084" providerId="LiveId" clId="{B322982A-F71A-4982-9D49-ADAABDA76276}" dt="2022-07-31T08:17:02.694" v="1175" actId="13822"/>
          <ac:spMkLst>
            <pc:docMk/>
            <pc:sldMk cId="3429489275" sldId="261"/>
            <ac:spMk id="7" creationId="{B45F259F-AE32-90F6-00EC-6DEAA648E822}"/>
          </ac:spMkLst>
        </pc:spChg>
        <pc:spChg chg="add mod">
          <ac:chgData name="박 경만" userId="b93599509779d084" providerId="LiveId" clId="{B322982A-F71A-4982-9D49-ADAABDA76276}" dt="2022-07-31T08:16:42.727" v="1172" actId="20577"/>
          <ac:spMkLst>
            <pc:docMk/>
            <pc:sldMk cId="3429489275" sldId="261"/>
            <ac:spMk id="8" creationId="{878BABEC-C722-A17A-0B78-236292A7F124}"/>
          </ac:spMkLst>
        </pc:spChg>
        <pc:spChg chg="add mod">
          <ac:chgData name="박 경만" userId="b93599509779d084" providerId="LiveId" clId="{B322982A-F71A-4982-9D49-ADAABDA76276}" dt="2022-07-31T08:18:03.310" v="1193" actId="1076"/>
          <ac:spMkLst>
            <pc:docMk/>
            <pc:sldMk cId="3429489275" sldId="261"/>
            <ac:spMk id="9" creationId="{46FA6EF0-E24D-04FE-9FFD-668971DB220F}"/>
          </ac:spMkLst>
        </pc:spChg>
        <pc:spChg chg="add mod">
          <ac:chgData name="박 경만" userId="b93599509779d084" providerId="LiveId" clId="{B322982A-F71A-4982-9D49-ADAABDA76276}" dt="2022-07-31T08:32:38.056" v="1703" actId="113"/>
          <ac:spMkLst>
            <pc:docMk/>
            <pc:sldMk cId="3429489275" sldId="261"/>
            <ac:spMk id="10" creationId="{C338BD31-469F-77E8-6A07-C7FAF3D2FDEC}"/>
          </ac:spMkLst>
        </pc:spChg>
        <pc:graphicFrameChg chg="add del mod">
          <ac:chgData name="박 경만" userId="b93599509779d084" providerId="LiveId" clId="{B322982A-F71A-4982-9D49-ADAABDA76276}" dt="2022-07-31T08:16:31.794" v="1166"/>
          <ac:graphicFrameMkLst>
            <pc:docMk/>
            <pc:sldMk cId="3429489275" sldId="261"/>
            <ac:graphicFrameMk id="4" creationId="{45583C47-A250-BEF5-1900-F1A607782DA4}"/>
          </ac:graphicFrameMkLst>
        </pc:graphicFrameChg>
        <pc:graphicFrameChg chg="add del mod">
          <ac:chgData name="박 경만" userId="b93599509779d084" providerId="LiveId" clId="{B322982A-F71A-4982-9D49-ADAABDA76276}" dt="2022-07-31T08:16:33.514" v="1168"/>
          <ac:graphicFrameMkLst>
            <pc:docMk/>
            <pc:sldMk cId="3429489275" sldId="261"/>
            <ac:graphicFrameMk id="5" creationId="{73E1C872-88C6-C60C-546C-90235529AD57}"/>
          </ac:graphicFrameMkLst>
        </pc:graphicFrameChg>
        <pc:picChg chg="add mod">
          <ac:chgData name="박 경만" userId="b93599509779d084" providerId="LiveId" clId="{B322982A-F71A-4982-9D49-ADAABDA76276}" dt="2022-07-31T08:15:59.052" v="1164" actId="14100"/>
          <ac:picMkLst>
            <pc:docMk/>
            <pc:sldMk cId="3429489275" sldId="261"/>
            <ac:picMk id="1026" creationId="{31D1AAD4-69AD-7A10-23B8-5C0A26F1439E}"/>
          </ac:picMkLst>
        </pc:picChg>
      </pc:sldChg>
      <pc:sldChg chg="addSp delSp modSp new mod">
        <pc:chgData name="박 경만" userId="b93599509779d084" providerId="LiveId" clId="{B322982A-F71A-4982-9D49-ADAABDA76276}" dt="2022-07-31T08:31:34.332" v="1603" actId="1038"/>
        <pc:sldMkLst>
          <pc:docMk/>
          <pc:sldMk cId="1018604569" sldId="262"/>
        </pc:sldMkLst>
        <pc:spChg chg="del">
          <ac:chgData name="박 경만" userId="b93599509779d084" providerId="LiveId" clId="{B322982A-F71A-4982-9D49-ADAABDA76276}" dt="2022-07-31T08:21:44.839" v="1256" actId="478"/>
          <ac:spMkLst>
            <pc:docMk/>
            <pc:sldMk cId="1018604569" sldId="262"/>
            <ac:spMk id="2" creationId="{AB062314-8BB0-CF21-10A2-8C24CCA7FE90}"/>
          </ac:spMkLst>
        </pc:spChg>
        <pc:spChg chg="del">
          <ac:chgData name="박 경만" userId="b93599509779d084" providerId="LiveId" clId="{B322982A-F71A-4982-9D49-ADAABDA76276}" dt="2022-07-31T08:21:45.866" v="1257" actId="478"/>
          <ac:spMkLst>
            <pc:docMk/>
            <pc:sldMk cId="1018604569" sldId="262"/>
            <ac:spMk id="3" creationId="{E00CC7DB-9F7D-921C-0D3D-C623ED6CD3EA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4" creationId="{9F4C1C7E-2B3E-4094-3F06-D33C4229255C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5" creationId="{DE00DF90-514D-F7AD-7DFF-EDDCFE792DA8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6" creationId="{7E0E1B91-9287-7FC1-5EE4-1C04C4D46045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7" creationId="{1A409B27-C9C7-DC20-7FEC-B460678A8CD2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8" creationId="{AA13FE8B-2C6E-6763-1789-A00274261F39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9" creationId="{183BD80E-9B4F-5A12-CFE3-D560ADEBFC16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18" creationId="{3A1F45AC-262F-B4EE-45D5-46603B5DEC23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19" creationId="{21B07EFD-DC1B-6FAE-114D-6176CA4634A4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0" creationId="{89BFCB29-8D78-101C-C321-489811549777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1" creationId="{578D0CA1-AA01-609A-D897-EF3FF97193F6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2" creationId="{CEDF3DF7-22CC-B78A-CDA3-A6F4C2406E5D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3" creationId="{BFCB12F1-5129-9486-C03A-DECC5980B81F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4" creationId="{71446B4E-22FA-059D-1A0C-B653E361579D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5" creationId="{001F1188-29E4-62DD-B885-9793A1F9E2F9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6" creationId="{36DC5C56-C8FD-DDED-02C1-55772DAD5712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7" creationId="{326A97CC-9AF0-9123-EC09-B129198F93AE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28" creationId="{950659ED-2EBE-91A9-E3F8-0B35E9C128B3}"/>
          </ac:spMkLst>
        </pc:spChg>
        <pc:spChg chg="add del mod">
          <ac:chgData name="박 경만" userId="b93599509779d084" providerId="LiveId" clId="{B322982A-F71A-4982-9D49-ADAABDA76276}" dt="2022-07-31T08:22:48.313" v="1277" actId="478"/>
          <ac:spMkLst>
            <pc:docMk/>
            <pc:sldMk cId="1018604569" sldId="262"/>
            <ac:spMk id="29" creationId="{760BA33E-ED30-88BF-151B-E4751BFD4443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30" creationId="{349275B3-CC24-81D5-8ED8-4B196AA11661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31" creationId="{550908B8-39C0-8880-4EF9-672CDF67D503}"/>
          </ac:spMkLst>
        </pc:spChg>
        <pc:spChg chg="add mod">
          <ac:chgData name="박 경만" userId="b93599509779d084" providerId="LiveId" clId="{B322982A-F71A-4982-9D49-ADAABDA76276}" dt="2022-07-31T08:31:34.332" v="1603" actId="1038"/>
          <ac:spMkLst>
            <pc:docMk/>
            <pc:sldMk cId="1018604569" sldId="262"/>
            <ac:spMk id="32" creationId="{EFA841B7-139F-F84D-F57B-726456BAB832}"/>
          </ac:spMkLst>
        </pc:sp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0" creationId="{C4F95731-DE3F-824C-D3EE-79714B290AE5}"/>
          </ac:cxnSpMkLst>
        </pc:cxn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1" creationId="{7349366E-43DB-A323-C287-040D9EA43725}"/>
          </ac:cxnSpMkLst>
        </pc:cxn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2" creationId="{DDC421BF-8DBF-F91C-3274-A56FC373C92A}"/>
          </ac:cxnSpMkLst>
        </pc:cxn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3" creationId="{CD2CF90D-5CD7-DAD4-2CDD-23BA6C2B6D94}"/>
          </ac:cxnSpMkLst>
        </pc:cxn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4" creationId="{75D93198-650E-153C-66FC-3FC4AE02E5E3}"/>
          </ac:cxnSpMkLst>
        </pc:cxn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5" creationId="{14EC5DCC-3CF1-A532-4D41-3B7B4A94625E}"/>
          </ac:cxnSpMkLst>
        </pc:cxn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6" creationId="{D994A7A0-737D-F3BD-78C7-7EDECFEE50D2}"/>
          </ac:cxnSpMkLst>
        </pc:cxnChg>
        <pc:cxnChg chg="add mod">
          <ac:chgData name="박 경만" userId="b93599509779d084" providerId="LiveId" clId="{B322982A-F71A-4982-9D49-ADAABDA76276}" dt="2022-07-31T08:31:34.332" v="1603" actId="1038"/>
          <ac:cxnSpMkLst>
            <pc:docMk/>
            <pc:sldMk cId="1018604569" sldId="262"/>
            <ac:cxnSpMk id="17" creationId="{6905E0AA-F21F-C598-6145-CD3490B5623F}"/>
          </ac:cxnSpMkLst>
        </pc:cxnChg>
      </pc:sldChg>
      <pc:sldChg chg="addSp delSp modSp new mod">
        <pc:chgData name="박 경만" userId="b93599509779d084" providerId="LiveId" clId="{B322982A-F71A-4982-9D49-ADAABDA76276}" dt="2022-07-31T10:36:15.367" v="1884" actId="1076"/>
        <pc:sldMkLst>
          <pc:docMk/>
          <pc:sldMk cId="3549958927" sldId="263"/>
        </pc:sldMkLst>
        <pc:spChg chg="del">
          <ac:chgData name="박 경만" userId="b93599509779d084" providerId="LiveId" clId="{B322982A-F71A-4982-9D49-ADAABDA76276}" dt="2022-07-31T08:26:52.606" v="1430" actId="478"/>
          <ac:spMkLst>
            <pc:docMk/>
            <pc:sldMk cId="3549958927" sldId="263"/>
            <ac:spMk id="2" creationId="{0C8547DC-88CE-7630-423F-C5D7982D772F}"/>
          </ac:spMkLst>
        </pc:spChg>
        <pc:spChg chg="del">
          <ac:chgData name="박 경만" userId="b93599509779d084" providerId="LiveId" clId="{B322982A-F71A-4982-9D49-ADAABDA76276}" dt="2022-07-31T08:26:54.752" v="1431" actId="478"/>
          <ac:spMkLst>
            <pc:docMk/>
            <pc:sldMk cId="3549958927" sldId="263"/>
            <ac:spMk id="3" creationId="{2CEAD6AA-F284-DA36-8A78-C10C307DD2D4}"/>
          </ac:spMkLst>
        </pc:spChg>
        <pc:spChg chg="add mod">
          <ac:chgData name="박 경만" userId="b93599509779d084" providerId="LiveId" clId="{B322982A-F71A-4982-9D49-ADAABDA76276}" dt="2022-07-31T08:27:08.236" v="1450" actId="1076"/>
          <ac:spMkLst>
            <pc:docMk/>
            <pc:sldMk cId="3549958927" sldId="263"/>
            <ac:spMk id="4" creationId="{32CAF6AC-43CA-5BA5-F6A0-3DD18181F2B5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5" creationId="{AB47BCE6-89D8-6E7F-0814-6C5AD672F72E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6" creationId="{0742CD28-80A9-6D35-3F37-069C5A180466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7" creationId="{751D1DCC-D36D-42B7-6BB4-9003BC7F8DF2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8" creationId="{ED96336E-7D6A-162E-FB86-30EC2754B7C1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9" creationId="{E4C70578-4154-5FAA-0CAE-B2A28505CAC0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10" creationId="{DF89689C-2E04-1DDA-2D16-A7B30B28CB0B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19" creationId="{DEB291B5-7843-9547-5605-1CA740C8DF68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0" creationId="{6AB17C72-6A4A-3619-B484-A31A09770678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1" creationId="{E276B51C-4E12-4D06-F050-C78DCD8E614C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2" creationId="{C28CEF29-9358-7E3E-4E83-7C2916449ED7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3" creationId="{AE606496-78C9-7FC4-4634-3C6DF883BC75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4" creationId="{2CC91DF9-3F25-6440-ED9C-CECD1A92D2FE}"/>
          </ac:spMkLst>
        </pc:spChg>
        <pc:spChg chg="add del mod">
          <ac:chgData name="박 경만" userId="b93599509779d084" providerId="LiveId" clId="{B322982A-F71A-4982-9D49-ADAABDA76276}" dt="2022-07-31T08:27:34.494" v="1453" actId="478"/>
          <ac:spMkLst>
            <pc:docMk/>
            <pc:sldMk cId="3549958927" sldId="263"/>
            <ac:spMk id="25" creationId="{4877AA79-FAA0-76D7-922C-C28C4A3AA3BA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6" creationId="{F3D71416-486F-C58A-72E0-FD5AC3C08576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7" creationId="{7583A819-56BB-5AAA-E555-E298B7E07371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28" creationId="{9194DAE4-1BD5-4321-2BB3-66D8CB04ED90}"/>
          </ac:spMkLst>
        </pc:spChg>
        <pc:spChg chg="add del mod">
          <ac:chgData name="박 경만" userId="b93599509779d084" providerId="LiveId" clId="{B322982A-F71A-4982-9D49-ADAABDA76276}" dt="2022-07-31T08:27:34.494" v="1453" actId="478"/>
          <ac:spMkLst>
            <pc:docMk/>
            <pc:sldMk cId="3549958927" sldId="263"/>
            <ac:spMk id="29" creationId="{5F0CB116-3251-4D97-05AE-175987AB6CB4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30" creationId="{3CCF68BD-6783-6E89-46EC-C4721B59D229}"/>
          </ac:spMkLst>
        </pc:spChg>
        <pc:spChg chg="add del mod">
          <ac:chgData name="박 경만" userId="b93599509779d084" providerId="LiveId" clId="{B322982A-F71A-4982-9D49-ADAABDA76276}" dt="2022-07-31T08:27:33.375" v="1452" actId="478"/>
          <ac:spMkLst>
            <pc:docMk/>
            <pc:sldMk cId="3549958927" sldId="263"/>
            <ac:spMk id="31" creationId="{A504E029-D2CF-DB6F-440E-900A2EFBAC48}"/>
          </ac:spMkLst>
        </pc:spChg>
        <pc:spChg chg="add mod">
          <ac:chgData name="박 경만" userId="b93599509779d084" providerId="LiveId" clId="{B322982A-F71A-4982-9D49-ADAABDA76276}" dt="2022-07-31T09:51:52.536" v="1746" actId="20577"/>
          <ac:spMkLst>
            <pc:docMk/>
            <pc:sldMk cId="3549958927" sldId="263"/>
            <ac:spMk id="32" creationId="{9C4EBE72-7B25-CBDB-F20B-45F3F904CEAB}"/>
          </ac:spMkLst>
        </pc:spChg>
        <pc:spChg chg="add mod">
          <ac:chgData name="박 경만" userId="b93599509779d084" providerId="LiveId" clId="{B322982A-F71A-4982-9D49-ADAABDA76276}" dt="2022-07-31T08:29:56.511" v="1553" actId="1035"/>
          <ac:spMkLst>
            <pc:docMk/>
            <pc:sldMk cId="3549958927" sldId="263"/>
            <ac:spMk id="36" creationId="{A436A848-0E4C-19A0-E436-A576002BC5D0}"/>
          </ac:spMkLst>
        </pc:spChg>
        <pc:spChg chg="add mod">
          <ac:chgData name="박 경만" userId="b93599509779d084" providerId="LiveId" clId="{B322982A-F71A-4982-9D49-ADAABDA76276}" dt="2022-07-31T08:29:56.511" v="1553" actId="1035"/>
          <ac:spMkLst>
            <pc:docMk/>
            <pc:sldMk cId="3549958927" sldId="263"/>
            <ac:spMk id="37" creationId="{73060244-1A5B-6962-E89E-7264D8DF8B28}"/>
          </ac:spMkLst>
        </pc:spChg>
        <pc:spChg chg="add mod">
          <ac:chgData name="박 경만" userId="b93599509779d084" providerId="LiveId" clId="{B322982A-F71A-4982-9D49-ADAABDA76276}" dt="2022-07-31T08:29:56.511" v="1553" actId="1035"/>
          <ac:spMkLst>
            <pc:docMk/>
            <pc:sldMk cId="3549958927" sldId="263"/>
            <ac:spMk id="38" creationId="{37C8978B-0D04-C79A-0AF3-4BBF27F8D8BC}"/>
          </ac:spMkLst>
        </pc:spChg>
        <pc:spChg chg="add mod">
          <ac:chgData name="박 경만" userId="b93599509779d084" providerId="LiveId" clId="{B322982A-F71A-4982-9D49-ADAABDA76276}" dt="2022-07-31T08:29:56.511" v="1553" actId="1035"/>
          <ac:spMkLst>
            <pc:docMk/>
            <pc:sldMk cId="3549958927" sldId="263"/>
            <ac:spMk id="39" creationId="{B4723788-5FED-CDB7-68F7-F6AED1853BB5}"/>
          </ac:spMkLst>
        </pc:spChg>
        <pc:spChg chg="add del mod">
          <ac:chgData name="박 경만" userId="b93599509779d084" providerId="LiveId" clId="{B322982A-F71A-4982-9D49-ADAABDA76276}" dt="2022-07-31T08:30:10.779" v="1555" actId="478"/>
          <ac:spMkLst>
            <pc:docMk/>
            <pc:sldMk cId="3549958927" sldId="263"/>
            <ac:spMk id="40" creationId="{E2591E90-9DCD-6F90-3E01-B49612860EA9}"/>
          </ac:spMkLst>
        </pc:spChg>
        <pc:spChg chg="add del mod">
          <ac:chgData name="박 경만" userId="b93599509779d084" providerId="LiveId" clId="{B322982A-F71A-4982-9D49-ADAABDA76276}" dt="2022-07-31T08:30:10.779" v="1555" actId="478"/>
          <ac:spMkLst>
            <pc:docMk/>
            <pc:sldMk cId="3549958927" sldId="263"/>
            <ac:spMk id="41" creationId="{26604025-9561-2FF1-76A7-DE7BA2C957A4}"/>
          </ac:spMkLst>
        </pc:spChg>
        <pc:spChg chg="add del mod">
          <ac:chgData name="박 경만" userId="b93599509779d084" providerId="LiveId" clId="{B322982A-F71A-4982-9D49-ADAABDA76276}" dt="2022-07-31T08:30:10.779" v="1555" actId="478"/>
          <ac:spMkLst>
            <pc:docMk/>
            <pc:sldMk cId="3549958927" sldId="263"/>
            <ac:spMk id="42" creationId="{89ED71C8-4DD4-EC69-89F1-64FD72FC347E}"/>
          </ac:spMkLst>
        </pc:spChg>
        <pc:spChg chg="add del mod">
          <ac:chgData name="박 경만" userId="b93599509779d084" providerId="LiveId" clId="{B322982A-F71A-4982-9D49-ADAABDA76276}" dt="2022-07-31T08:30:10.779" v="1555" actId="478"/>
          <ac:spMkLst>
            <pc:docMk/>
            <pc:sldMk cId="3549958927" sldId="263"/>
            <ac:spMk id="43" creationId="{2F73BA6F-1CC6-CC70-9E50-AFA9E835E929}"/>
          </ac:spMkLst>
        </pc:spChg>
        <pc:spChg chg="add mod">
          <ac:chgData name="박 경만" userId="b93599509779d084" providerId="LiveId" clId="{B322982A-F71A-4982-9D49-ADAABDA76276}" dt="2022-07-31T08:30:46.733" v="1573" actId="1076"/>
          <ac:spMkLst>
            <pc:docMk/>
            <pc:sldMk cId="3549958927" sldId="263"/>
            <ac:spMk id="44" creationId="{CAF07603-AAF8-92A0-FBAF-3770A4B6DC44}"/>
          </ac:spMkLst>
        </pc:spChg>
        <pc:spChg chg="add mod">
          <ac:chgData name="박 경만" userId="b93599509779d084" providerId="LiveId" clId="{B322982A-F71A-4982-9D49-ADAABDA76276}" dt="2022-07-31T08:31:00.890" v="1580" actId="20577"/>
          <ac:spMkLst>
            <pc:docMk/>
            <pc:sldMk cId="3549958927" sldId="263"/>
            <ac:spMk id="45" creationId="{6442B032-3D23-3867-C4BE-3C24F6215515}"/>
          </ac:spMkLst>
        </pc:spChg>
        <pc:spChg chg="add mod">
          <ac:chgData name="박 경만" userId="b93599509779d084" providerId="LiveId" clId="{B322982A-F71A-4982-9D49-ADAABDA76276}" dt="2022-07-31T08:31:03.207" v="1582" actId="20577"/>
          <ac:spMkLst>
            <pc:docMk/>
            <pc:sldMk cId="3549958927" sldId="263"/>
            <ac:spMk id="46" creationId="{0B41DA36-B13F-406B-AAA7-96A225E318A3}"/>
          </ac:spMkLst>
        </pc:spChg>
        <pc:spChg chg="add mod">
          <ac:chgData name="박 경만" userId="b93599509779d084" providerId="LiveId" clId="{B322982A-F71A-4982-9D49-ADAABDA76276}" dt="2022-07-31T08:31:05.759" v="1584" actId="20577"/>
          <ac:spMkLst>
            <pc:docMk/>
            <pc:sldMk cId="3549958927" sldId="263"/>
            <ac:spMk id="47" creationId="{668BE702-E630-B712-3DBD-2A2F573F69B5}"/>
          </ac:spMkLst>
        </pc:spChg>
        <pc:spChg chg="add">
          <ac:chgData name="박 경만" userId="b93599509779d084" providerId="LiveId" clId="{B322982A-F71A-4982-9D49-ADAABDA76276}" dt="2022-07-31T09:49:54.170" v="1720" actId="11529"/>
          <ac:spMkLst>
            <pc:docMk/>
            <pc:sldMk cId="3549958927" sldId="263"/>
            <ac:spMk id="48" creationId="{7E386088-D93F-DC26-E665-B907DDC3477F}"/>
          </ac:spMkLst>
        </pc:spChg>
        <pc:spChg chg="add mod">
          <ac:chgData name="박 경만" userId="b93599509779d084" providerId="LiveId" clId="{B322982A-F71A-4982-9D49-ADAABDA76276}" dt="2022-07-31T09:52:50.682" v="1808" actId="20577"/>
          <ac:spMkLst>
            <pc:docMk/>
            <pc:sldMk cId="3549958927" sldId="263"/>
            <ac:spMk id="49" creationId="{92553D1A-CC7B-6957-35E8-564FADAE743C}"/>
          </ac:spMkLst>
        </pc:spChg>
        <pc:spChg chg="add mod">
          <ac:chgData name="박 경만" userId="b93599509779d084" providerId="LiveId" clId="{B322982A-F71A-4982-9D49-ADAABDA76276}" dt="2022-07-31T09:52:22.485" v="1766" actId="1076"/>
          <ac:spMkLst>
            <pc:docMk/>
            <pc:sldMk cId="3549958927" sldId="263"/>
            <ac:spMk id="50" creationId="{7DAFBC5B-7968-57AB-E72D-95BBA52DF125}"/>
          </ac:spMkLst>
        </pc:spChg>
        <pc:spChg chg="add mod">
          <ac:chgData name="박 경만" userId="b93599509779d084" providerId="LiveId" clId="{B322982A-F71A-4982-9D49-ADAABDA76276}" dt="2022-07-31T09:52:58.053" v="1811" actId="14100"/>
          <ac:spMkLst>
            <pc:docMk/>
            <pc:sldMk cId="3549958927" sldId="263"/>
            <ac:spMk id="51" creationId="{3B41E802-8F3A-5404-90BD-3F81202D1C9E}"/>
          </ac:spMkLst>
        </pc:spChg>
        <pc:spChg chg="add mod">
          <ac:chgData name="박 경만" userId="b93599509779d084" providerId="LiveId" clId="{B322982A-F71A-4982-9D49-ADAABDA76276}" dt="2022-07-31T09:53:00.333" v="1812" actId="14100"/>
          <ac:spMkLst>
            <pc:docMk/>
            <pc:sldMk cId="3549958927" sldId="263"/>
            <ac:spMk id="52" creationId="{868B8919-B721-2530-E14C-49D8CFCC9AA1}"/>
          </ac:spMkLst>
        </pc:spChg>
        <pc:spChg chg="add mod">
          <ac:chgData name="박 경만" userId="b93599509779d084" providerId="LiveId" clId="{B322982A-F71A-4982-9D49-ADAABDA76276}" dt="2022-07-31T10:35:04.062" v="1828" actId="1076"/>
          <ac:spMkLst>
            <pc:docMk/>
            <pc:sldMk cId="3549958927" sldId="263"/>
            <ac:spMk id="53" creationId="{AE1BD90B-2A18-6DD3-9556-065A9F1C2A0D}"/>
          </ac:spMkLst>
        </pc:spChg>
        <pc:spChg chg="add mod">
          <ac:chgData name="박 경만" userId="b93599509779d084" providerId="LiveId" clId="{B322982A-F71A-4982-9D49-ADAABDA76276}" dt="2022-07-31T10:35:52.810" v="1844" actId="1076"/>
          <ac:spMkLst>
            <pc:docMk/>
            <pc:sldMk cId="3549958927" sldId="263"/>
            <ac:spMk id="54" creationId="{3F337626-A470-058E-3010-0F01B9F06E5E}"/>
          </ac:spMkLst>
        </pc:spChg>
        <pc:spChg chg="add del mod">
          <ac:chgData name="박 경만" userId="b93599509779d084" providerId="LiveId" clId="{B322982A-F71A-4982-9D49-ADAABDA76276}" dt="2022-07-31T10:35:33.466" v="1839"/>
          <ac:spMkLst>
            <pc:docMk/>
            <pc:sldMk cId="3549958927" sldId="263"/>
            <ac:spMk id="57" creationId="{92238C5A-1A9B-B200-8CEC-61DE902DF7BF}"/>
          </ac:spMkLst>
        </pc:spChg>
        <pc:spChg chg="add mod">
          <ac:chgData name="박 경만" userId="b93599509779d084" providerId="LiveId" clId="{B322982A-F71A-4982-9D49-ADAABDA76276}" dt="2022-07-31T10:35:55.414" v="1845" actId="1076"/>
          <ac:spMkLst>
            <pc:docMk/>
            <pc:sldMk cId="3549958927" sldId="263"/>
            <ac:spMk id="58" creationId="{5E020AFB-7A23-EF04-1C4A-D636E522B00A}"/>
          </ac:spMkLst>
        </pc:spChg>
        <pc:spChg chg="add mod">
          <ac:chgData name="박 경만" userId="b93599509779d084" providerId="LiveId" clId="{B322982A-F71A-4982-9D49-ADAABDA76276}" dt="2022-07-31T10:36:15.367" v="1884" actId="1076"/>
          <ac:spMkLst>
            <pc:docMk/>
            <pc:sldMk cId="3549958927" sldId="263"/>
            <ac:spMk id="62" creationId="{86FAA5E7-0AC1-364B-F91E-1A1C72AF70F0}"/>
          </ac:spMkLst>
        </pc:spChg>
        <pc:picChg chg="add mod">
          <ac:chgData name="박 경만" userId="b93599509779d084" providerId="LiveId" clId="{B322982A-F71A-4982-9D49-ADAABDA76276}" dt="2022-07-31T08:29:44.517" v="1541" actId="1076"/>
          <ac:picMkLst>
            <pc:docMk/>
            <pc:sldMk cId="3549958927" sldId="263"/>
            <ac:picMk id="33" creationId="{A1437EE1-4DBA-BFFA-88AE-3F47A31C4642}"/>
          </ac:picMkLst>
        </pc:pic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1" creationId="{3174B7B5-D5F8-E61A-0F49-1603BD22D27A}"/>
          </ac:cxnSpMkLst>
        </pc:cxn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2" creationId="{8FB5D525-D336-26CE-F7AE-7EEA0804B397}"/>
          </ac:cxnSpMkLst>
        </pc:cxn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3" creationId="{2DAC5AE3-CC79-5E5E-14C4-B5AE909966E5}"/>
          </ac:cxnSpMkLst>
        </pc:cxn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4" creationId="{A1CC1CF4-4B69-7450-E81C-E9023C868A5B}"/>
          </ac:cxnSpMkLst>
        </pc:cxn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5" creationId="{E410C475-E229-CE4C-AADE-78A0468C7097}"/>
          </ac:cxnSpMkLst>
        </pc:cxn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6" creationId="{F10544AA-FB0B-D7E6-BAEF-A000FD276C85}"/>
          </ac:cxnSpMkLst>
        </pc:cxn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7" creationId="{8EDF02C1-55CB-B315-5542-4A5BE0144079}"/>
          </ac:cxnSpMkLst>
        </pc:cxnChg>
        <pc:cxnChg chg="add del mod">
          <ac:chgData name="박 경만" userId="b93599509779d084" providerId="LiveId" clId="{B322982A-F71A-4982-9D49-ADAABDA76276}" dt="2022-07-31T08:27:33.375" v="1452" actId="478"/>
          <ac:cxnSpMkLst>
            <pc:docMk/>
            <pc:sldMk cId="3549958927" sldId="263"/>
            <ac:cxnSpMk id="18" creationId="{047C922F-82D1-3250-0181-72968B3B43E5}"/>
          </ac:cxnSpMkLst>
        </pc:cxnChg>
        <pc:cxnChg chg="add mod">
          <ac:chgData name="박 경만" userId="b93599509779d084" providerId="LiveId" clId="{B322982A-F71A-4982-9D49-ADAABDA76276}" dt="2022-07-31T08:29:00.005" v="1497" actId="1076"/>
          <ac:cxnSpMkLst>
            <pc:docMk/>
            <pc:sldMk cId="3549958927" sldId="263"/>
            <ac:cxnSpMk id="34" creationId="{3A1E1B72-A6EA-5E76-586F-69BE2E914515}"/>
          </ac:cxnSpMkLst>
        </pc:cxnChg>
        <pc:cxnChg chg="add del mod">
          <ac:chgData name="박 경만" userId="b93599509779d084" providerId="LiveId" clId="{B322982A-F71A-4982-9D49-ADAABDA76276}" dt="2022-07-31T10:35:45.751" v="1842" actId="478"/>
          <ac:cxnSpMkLst>
            <pc:docMk/>
            <pc:sldMk cId="3549958927" sldId="263"/>
            <ac:cxnSpMk id="55" creationId="{0C1C910F-E6D5-3912-3B2C-F48547ABCED5}"/>
          </ac:cxnSpMkLst>
        </pc:cxnChg>
        <pc:cxnChg chg="add del mod">
          <ac:chgData name="박 경만" userId="b93599509779d084" providerId="LiveId" clId="{B322982A-F71A-4982-9D49-ADAABDA76276}" dt="2022-07-31T10:35:45.751" v="1842" actId="478"/>
          <ac:cxnSpMkLst>
            <pc:docMk/>
            <pc:sldMk cId="3549958927" sldId="263"/>
            <ac:cxnSpMk id="56" creationId="{10C31637-A391-D1BB-6A35-8C5B95097090}"/>
          </ac:cxnSpMkLst>
        </pc:cxnChg>
        <pc:cxnChg chg="add mod">
          <ac:chgData name="박 경만" userId="b93599509779d084" providerId="LiveId" clId="{B322982A-F71A-4982-9D49-ADAABDA76276}" dt="2022-07-31T10:35:52.810" v="1844" actId="1076"/>
          <ac:cxnSpMkLst>
            <pc:docMk/>
            <pc:sldMk cId="3549958927" sldId="263"/>
            <ac:cxnSpMk id="60" creationId="{36788471-EE4F-FD5D-2A24-89348FC5D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AC23E-A534-2331-C4DF-3097E9D7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ACCC4-3605-4F38-B604-4147D428C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8DECC-D33C-55E8-FB53-75AD5947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B314B-61F3-0311-F15F-B011BE6A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6657B-11FF-6523-FF43-C2071203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9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948A-B134-5E7F-0C66-FEDF1B69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26C62-F7F6-581E-9C1D-A7E7857F8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414B4-5D16-D9FE-7744-F8BAB34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98D80-D80A-C884-66D0-A474251D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25F43-070E-C1A5-EC8E-2E2B3E95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F3613A-2ABA-8A83-6740-79A12F94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B4762-E244-F0FE-8E31-D35E4871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AB075-6044-2A6C-DE09-801B7BED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4F40F-E598-053C-E22C-484F5BB8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2D89A-93FF-75B1-0208-18D4C1CC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E17C-8043-A8BB-A8EB-597216C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BD53F-4837-8D76-0FE9-9C4BA603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FC981-97EC-1B28-B4B3-BE353186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6F2E4-2933-23C5-483D-494DDFC7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4186D-CAB1-E0C6-2C3B-3349EA4B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3211A-908D-D84E-9823-B1F566DE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B7A98-D0AC-0B21-CDC8-D7458C62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19999-F310-D99F-2698-5A8074BD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64775-61D3-AA74-BF10-CDC332E2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65C00-D338-CA39-F121-B27C8930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E586C-11AD-AAB1-E36B-C7AE9196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42B3-BC6F-CCEA-4100-BAE1190CC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58B39-6FC3-29EE-C7F6-04CF5BF14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0A397-E37B-C508-9FC4-572001E2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BD43B-3779-ECEE-352C-911B69E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D0848-B94A-8C9B-BAC4-70013C6F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FEF5-B5E4-1C07-6CC2-87794C49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EA53F-2C71-9FB8-DA69-C9154C36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E6BB36-A4F1-EF51-A4DF-33195CCB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E41FE3-927C-2D0C-2CFB-F6FC69DF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C9AA8-E358-6FC2-1987-33FB0E50C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0E66B5-E158-A475-E957-BCBE772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B0C9FB-00D0-CD55-4EAF-052C898C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AC4140-3F21-2514-9BDA-5BFB0D2D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4F0B1-ACF5-6B86-995E-10705DB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078AFD-5A8E-F459-7845-81EF602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EBCDB7-D077-4993-2406-86CCC9E2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99311C-10FF-1610-1532-2350999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6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1F5F5B-D368-F438-8341-45113CED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7323C8-9921-AF79-EE43-4286CD3F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79DEE-1D73-3242-DB58-BFA82265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D5DBC-80C5-BD0F-3D7F-1B780625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87730-051C-5062-C6BD-2517B700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3D786-B9AB-9742-C8CD-61D7F2E65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DE2C-DFAC-212D-8719-20DF294E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FA384-DF35-32E0-B885-44CAEDE5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AB54A-5755-E4E6-56F3-10CB4104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BEE1-1CA4-646C-6748-A822C741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8CE86-5374-741D-5800-24A465CBD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00DF5-21A6-683C-5C21-928C7F839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1A9FC-D9C8-114F-1C09-66692838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04595-E2CD-F412-60A8-58F1BD85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78F47-06B0-F131-5F51-D471486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167C1A-33FF-17AE-36CE-08E810C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9973A-4CBB-8948-8FCC-835E59E79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675BB-1A5E-8388-A320-237B802AF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BF80-8E1B-4480-B8B6-0FF133A5229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3F29E-4EE6-EFED-C9DF-BF691BA15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8BD33-0B78-167E-7E0A-9E073BF85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B0CD-CFB6-4D38-B179-5A01721F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01C32-C3F8-984F-EDF7-CEADFB66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8606"/>
            <a:ext cx="9144000" cy="3269331"/>
          </a:xfrm>
        </p:spPr>
        <p:txBody>
          <a:bodyPr>
            <a:normAutofit fontScale="90000"/>
          </a:bodyPr>
          <a:lstStyle/>
          <a:p>
            <a:br>
              <a:rPr lang="en-US" altLang="ko-KR" sz="6000" dirty="0">
                <a:solidFill>
                  <a:schemeClr val="accent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6000" dirty="0">
                <a:solidFill>
                  <a:schemeClr val="accent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Novel Generation </a:t>
            </a:r>
            <a:br>
              <a:rPr lang="en-US" altLang="ko-KR" sz="6000" dirty="0">
                <a:solidFill>
                  <a:schemeClr val="accent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6000" dirty="0">
                <a:solidFill>
                  <a:schemeClr val="accent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by </a:t>
            </a:r>
            <a:br>
              <a:rPr lang="en-US" altLang="ko-KR" sz="6000" dirty="0">
                <a:solidFill>
                  <a:schemeClr val="accent2"/>
                </a:solidFill>
              </a:rPr>
            </a:br>
            <a:r>
              <a:rPr lang="en-US" altLang="ko-KR" sz="6000" dirty="0">
                <a:solidFill>
                  <a:schemeClr val="accent2"/>
                </a:solidFill>
                <a:latin typeface="Apple SD Gothic Neo"/>
              </a:rPr>
              <a:t>H</a:t>
            </a:r>
            <a:r>
              <a:rPr lang="en-US" altLang="ko-KR" sz="6000" b="0" i="0" dirty="0">
                <a:solidFill>
                  <a:schemeClr val="accent2"/>
                </a:solidFill>
                <a:effectLst/>
                <a:latin typeface="Apple SD Gothic Neo"/>
              </a:rPr>
              <a:t>ierarchical </a:t>
            </a:r>
            <a:r>
              <a:rPr lang="en-US" altLang="ko-KR" sz="6000" dirty="0">
                <a:solidFill>
                  <a:schemeClr val="accent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Plot Iteration</a:t>
            </a:r>
            <a:b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6826B6-0743-E579-D05E-D438D072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937"/>
            <a:ext cx="9144000" cy="1655762"/>
          </a:xfrm>
        </p:spPr>
        <p:txBody>
          <a:bodyPr/>
          <a:lstStyle/>
          <a:p>
            <a:r>
              <a:rPr lang="ko-KR" altLang="en-US" dirty="0"/>
              <a:t>모델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SNU ECE </a:t>
            </a:r>
            <a:r>
              <a:rPr lang="ko-KR" altLang="en-US" dirty="0"/>
              <a:t>박경만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변신 로봇">
            <a:extLst>
              <a:ext uri="{FF2B5EF4-FFF2-40B4-BE49-F238E27FC236}">
                <a16:creationId xmlns:a16="http://schemas.microsoft.com/office/drawing/2014/main" id="{C77C6C89-C4A0-A54E-9CA2-AC9A4E18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2" y="0"/>
            <a:ext cx="5705475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556751E-966C-8B25-A90D-C779F9072263}"/>
              </a:ext>
            </a:extLst>
          </p:cNvPr>
          <p:cNvSpPr/>
          <p:nvPr/>
        </p:nvSpPr>
        <p:spPr>
          <a:xfrm>
            <a:off x="6318985" y="2863516"/>
            <a:ext cx="370573" cy="303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6AA48032-34B1-D4D6-BAE9-F729F590F272}"/>
              </a:ext>
            </a:extLst>
          </p:cNvPr>
          <p:cNvSpPr/>
          <p:nvPr/>
        </p:nvSpPr>
        <p:spPr>
          <a:xfrm>
            <a:off x="7546206" y="2788920"/>
            <a:ext cx="3826042" cy="452388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487490-673E-5638-0A5B-FE75C64B2417}"/>
              </a:ext>
            </a:extLst>
          </p:cNvPr>
          <p:cNvSpPr/>
          <p:nvPr/>
        </p:nvSpPr>
        <p:spPr>
          <a:xfrm>
            <a:off x="8268102" y="4119612"/>
            <a:ext cx="2391878" cy="452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86C400-B018-D214-C18D-C08FD7886814}"/>
              </a:ext>
            </a:extLst>
          </p:cNvPr>
          <p:cNvSpPr/>
          <p:nvPr/>
        </p:nvSpPr>
        <p:spPr>
          <a:xfrm>
            <a:off x="8263288" y="1549667"/>
            <a:ext cx="2391878" cy="452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033AAE-50C6-496F-A161-357D3B3DAC8B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flipH="1" flipV="1">
            <a:off x="9459227" y="3241308"/>
            <a:ext cx="4814" cy="8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72D298-9799-DA88-ACEA-371102C04F21}"/>
              </a:ext>
            </a:extLst>
          </p:cNvPr>
          <p:cNvCxnSpPr>
            <a:stCxn id="5" idx="3"/>
            <a:endCxn id="8" idx="4"/>
          </p:cNvCxnSpPr>
          <p:nvPr/>
        </p:nvCxnSpPr>
        <p:spPr>
          <a:xfrm flipV="1">
            <a:off x="9459227" y="2002055"/>
            <a:ext cx="0" cy="78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2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6BBFF836-E35C-4AE7-D10B-28689945858A}"/>
              </a:ext>
            </a:extLst>
          </p:cNvPr>
          <p:cNvSpPr/>
          <p:nvPr/>
        </p:nvSpPr>
        <p:spPr>
          <a:xfrm>
            <a:off x="3777915" y="4649006"/>
            <a:ext cx="3826042" cy="772425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T5_small Cell</a:t>
            </a:r>
          </a:p>
          <a:p>
            <a:pPr algn="ctr"/>
            <a:r>
              <a:rPr lang="en-US" altLang="ko-KR" dirty="0"/>
              <a:t>(Encoder Role)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4988C4-1C6C-5CEB-0BEE-A5F8AC0985EE}"/>
              </a:ext>
            </a:extLst>
          </p:cNvPr>
          <p:cNvSpPr/>
          <p:nvPr/>
        </p:nvSpPr>
        <p:spPr>
          <a:xfrm>
            <a:off x="3544503" y="5683717"/>
            <a:ext cx="4292866" cy="452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i+1(Large Sentences)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3005D8-1E72-05C1-8B62-82CEAFAC2F64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5690936" y="5421431"/>
            <a:ext cx="0" cy="26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잘린 위쪽 모서리 10">
            <a:extLst>
              <a:ext uri="{FF2B5EF4-FFF2-40B4-BE49-F238E27FC236}">
                <a16:creationId xmlns:a16="http://schemas.microsoft.com/office/drawing/2014/main" id="{3B18B482-6D09-F22E-76E0-C2305C7E0AC1}"/>
              </a:ext>
            </a:extLst>
          </p:cNvPr>
          <p:cNvSpPr/>
          <p:nvPr/>
        </p:nvSpPr>
        <p:spPr>
          <a:xfrm>
            <a:off x="3777915" y="1715700"/>
            <a:ext cx="3826042" cy="695425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T5_small Cell</a:t>
            </a:r>
          </a:p>
          <a:p>
            <a:pPr algn="ctr"/>
            <a:r>
              <a:rPr lang="en-US" altLang="ko-KR" dirty="0"/>
              <a:t>(Decoder Role)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76A0ECF-CF90-03F6-0B0E-478FC03EBA27}"/>
              </a:ext>
            </a:extLst>
          </p:cNvPr>
          <p:cNvSpPr/>
          <p:nvPr/>
        </p:nvSpPr>
        <p:spPr>
          <a:xfrm>
            <a:off x="3984859" y="630455"/>
            <a:ext cx="3416968" cy="5919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Fake Input Reconstruction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6E232E-EA10-3426-C274-659316F7D947}"/>
              </a:ext>
            </a:extLst>
          </p:cNvPr>
          <p:cNvCxnSpPr>
            <a:cxnSpLocks/>
            <a:stCxn id="11" idx="3"/>
            <a:endCxn id="12" idx="4"/>
          </p:cNvCxnSpPr>
          <p:nvPr/>
        </p:nvCxnSpPr>
        <p:spPr>
          <a:xfrm flipV="1">
            <a:off x="5690936" y="1222408"/>
            <a:ext cx="2407" cy="4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잘린 위쪽 모서리 23">
            <a:extLst>
              <a:ext uri="{FF2B5EF4-FFF2-40B4-BE49-F238E27FC236}">
                <a16:creationId xmlns:a16="http://schemas.microsoft.com/office/drawing/2014/main" id="{6672C82D-75CB-118C-5E61-5F270338078C}"/>
              </a:ext>
            </a:extLst>
          </p:cNvPr>
          <p:cNvSpPr/>
          <p:nvPr/>
        </p:nvSpPr>
        <p:spPr>
          <a:xfrm>
            <a:off x="510138" y="2906187"/>
            <a:ext cx="1626669" cy="1193378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Pretrained</a:t>
            </a:r>
          </a:p>
          <a:p>
            <a:pPr algn="ctr"/>
            <a:r>
              <a:rPr lang="en-US" altLang="ko-KR" dirty="0"/>
              <a:t>Bart-large-</a:t>
            </a:r>
            <a:r>
              <a:rPr lang="en-US" altLang="ko-KR" dirty="0" err="1"/>
              <a:t>cnn</a:t>
            </a:r>
            <a:r>
              <a:rPr lang="en-US" altLang="ko-KR" dirty="0"/>
              <a:t> Summary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83730D8-537A-1EA2-FE51-D860522C54F2}"/>
              </a:ext>
            </a:extLst>
          </p:cNvPr>
          <p:cNvSpPr/>
          <p:nvPr/>
        </p:nvSpPr>
        <p:spPr>
          <a:xfrm>
            <a:off x="4486273" y="3234089"/>
            <a:ext cx="2409325" cy="5919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Plot I</a:t>
            </a:r>
          </a:p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(Short Summary)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21997B6-391E-CD5E-FCF9-2009F288B662}"/>
              </a:ext>
            </a:extLst>
          </p:cNvPr>
          <p:cNvCxnSpPr>
            <a:cxnSpLocks/>
            <a:stCxn id="4" idx="3"/>
            <a:endCxn id="28" idx="4"/>
          </p:cNvCxnSpPr>
          <p:nvPr/>
        </p:nvCxnSpPr>
        <p:spPr>
          <a:xfrm flipV="1">
            <a:off x="5690936" y="3826042"/>
            <a:ext cx="0" cy="82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EF6D64-AC55-57B4-8FFC-7F7A379070F5}"/>
              </a:ext>
            </a:extLst>
          </p:cNvPr>
          <p:cNvCxnSpPr>
            <a:cxnSpLocks/>
            <a:stCxn id="28" idx="0"/>
            <a:endCxn id="11" idx="1"/>
          </p:cNvCxnSpPr>
          <p:nvPr/>
        </p:nvCxnSpPr>
        <p:spPr>
          <a:xfrm flipV="1">
            <a:off x="5690936" y="2411125"/>
            <a:ext cx="0" cy="82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33B756-84DB-9017-00BA-DDECC08B9A54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>
            <a:off x="2136807" y="3502876"/>
            <a:ext cx="2349466" cy="27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346A3A9-FD17-B15C-BA0E-C1D1B95B026A}"/>
              </a:ext>
            </a:extLst>
          </p:cNvPr>
          <p:cNvCxnSpPr>
            <a:stCxn id="12" idx="6"/>
            <a:endCxn id="5" idx="6"/>
          </p:cNvCxnSpPr>
          <p:nvPr/>
        </p:nvCxnSpPr>
        <p:spPr>
          <a:xfrm>
            <a:off x="7401827" y="926432"/>
            <a:ext cx="435542" cy="4983479"/>
          </a:xfrm>
          <a:prstGeom prst="bentConnector3">
            <a:avLst>
              <a:gd name="adj1" fmla="val 6729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9F8D7-6D05-1325-30F4-FFD44190E821}"/>
              </a:ext>
            </a:extLst>
          </p:cNvPr>
          <p:cNvSpPr txBox="1"/>
          <p:nvPr/>
        </p:nvSpPr>
        <p:spPr>
          <a:xfrm>
            <a:off x="2242180" y="3179711"/>
            <a:ext cx="2138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SparseCategorical</a:t>
            </a:r>
            <a:endParaRPr lang="en-US" altLang="ko-KR" b="1" dirty="0"/>
          </a:p>
          <a:p>
            <a:pPr algn="ctr"/>
            <a:r>
              <a:rPr lang="en-US" altLang="ko-KR" b="1" dirty="0" err="1"/>
              <a:t>CrossEntropy</a:t>
            </a:r>
            <a:endParaRPr lang="en-US" altLang="ko-KR" b="1" dirty="0"/>
          </a:p>
          <a:p>
            <a:pPr algn="ctr"/>
            <a:r>
              <a:rPr lang="en-US" altLang="ko-KR" b="1" dirty="0"/>
              <a:t>Loss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E54DF6-BE12-F992-0F61-7E2B2B61D683}"/>
              </a:ext>
            </a:extLst>
          </p:cNvPr>
          <p:cNvSpPr txBox="1"/>
          <p:nvPr/>
        </p:nvSpPr>
        <p:spPr>
          <a:xfrm rot="5400000">
            <a:off x="9284478" y="2959049"/>
            <a:ext cx="216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SparseCategorical</a:t>
            </a:r>
            <a:endParaRPr lang="en-US" altLang="ko-KR" b="1" dirty="0"/>
          </a:p>
          <a:p>
            <a:pPr algn="ctr"/>
            <a:r>
              <a:rPr lang="en-US" altLang="ko-KR" b="1" dirty="0" err="1"/>
              <a:t>CrossEngropyLoss</a:t>
            </a:r>
            <a:endParaRPr lang="en-US" altLang="ko-KR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E464300-CE8C-0E02-002D-3C3863AEEFCF}"/>
              </a:ext>
            </a:extLst>
          </p:cNvPr>
          <p:cNvSpPr/>
          <p:nvPr/>
        </p:nvSpPr>
        <p:spPr>
          <a:xfrm>
            <a:off x="216568" y="428324"/>
            <a:ext cx="11465294" cy="6039853"/>
          </a:xfrm>
          <a:prstGeom prst="round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4346CE-D4A9-A467-6868-7BE4D03C7353}"/>
              </a:ext>
            </a:extLst>
          </p:cNvPr>
          <p:cNvSpPr txBox="1"/>
          <p:nvPr/>
        </p:nvSpPr>
        <p:spPr>
          <a:xfrm>
            <a:off x="4778943" y="42762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One Plot Layer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5CFA3A-B80B-847E-D3BD-84A3FFB21886}"/>
              </a:ext>
            </a:extLst>
          </p:cNvPr>
          <p:cNvSpPr/>
          <p:nvPr/>
        </p:nvSpPr>
        <p:spPr>
          <a:xfrm>
            <a:off x="3071191" y="2822607"/>
            <a:ext cx="412367" cy="3842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1C400A-B2FB-24F0-40D9-64EFD820F318}"/>
              </a:ext>
            </a:extLst>
          </p:cNvPr>
          <p:cNvSpPr/>
          <p:nvPr/>
        </p:nvSpPr>
        <p:spPr>
          <a:xfrm>
            <a:off x="10774102" y="3041942"/>
            <a:ext cx="412367" cy="3842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52686-0D41-8609-9C68-77D484FA6A5E}"/>
              </a:ext>
            </a:extLst>
          </p:cNvPr>
          <p:cNvSpPr txBox="1"/>
          <p:nvPr/>
        </p:nvSpPr>
        <p:spPr>
          <a:xfrm>
            <a:off x="392596" y="4263887"/>
            <a:ext cx="23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(b, </a:t>
            </a:r>
            <a:r>
              <a:rPr lang="en-US" altLang="ko-KR" dirty="0" err="1"/>
              <a:t>target_seq_len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3175B-EE73-AAC6-9591-CBC2F65D4F95}"/>
              </a:ext>
            </a:extLst>
          </p:cNvPr>
          <p:cNvSpPr txBox="1"/>
          <p:nvPr/>
        </p:nvSpPr>
        <p:spPr>
          <a:xfrm>
            <a:off x="6034471" y="3852454"/>
            <a:ext cx="362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(b , </a:t>
            </a:r>
            <a:r>
              <a:rPr lang="en-US" altLang="ko-KR" dirty="0" err="1"/>
              <a:t>target_seq_len</a:t>
            </a:r>
            <a:r>
              <a:rPr lang="en-US" altLang="ko-KR" dirty="0"/>
              <a:t>, </a:t>
            </a:r>
            <a:r>
              <a:rPr lang="en-US" altLang="ko-KR" dirty="0" err="1"/>
              <a:t>vocab_size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820AE-F9B3-EBAE-87E9-990A9F1C1BA0}"/>
              </a:ext>
            </a:extLst>
          </p:cNvPr>
          <p:cNvSpPr txBox="1"/>
          <p:nvPr/>
        </p:nvSpPr>
        <p:spPr>
          <a:xfrm>
            <a:off x="7767430" y="555257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(b, </a:t>
            </a:r>
            <a:r>
              <a:rPr lang="en-US" altLang="ko-KR" dirty="0" err="1"/>
              <a:t>input_seq_len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F3B112-1BF9-540B-1573-0C5DB8047778}"/>
              </a:ext>
            </a:extLst>
          </p:cNvPr>
          <p:cNvSpPr txBox="1"/>
          <p:nvPr/>
        </p:nvSpPr>
        <p:spPr>
          <a:xfrm>
            <a:off x="7548769" y="468784"/>
            <a:ext cx="346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(b, </a:t>
            </a:r>
            <a:r>
              <a:rPr lang="en-US" altLang="ko-KR" dirty="0" err="1"/>
              <a:t>input_seq_len</a:t>
            </a:r>
            <a:r>
              <a:rPr lang="en-US" altLang="ko-KR" dirty="0"/>
              <a:t>, </a:t>
            </a:r>
            <a:r>
              <a:rPr lang="en-US" altLang="ko-KR" dirty="0" err="1"/>
              <a:t>vocab_size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D1108-6438-7AC0-EA96-84D30AE6426A}"/>
              </a:ext>
            </a:extLst>
          </p:cNvPr>
          <p:cNvSpPr txBox="1"/>
          <p:nvPr/>
        </p:nvSpPr>
        <p:spPr>
          <a:xfrm>
            <a:off x="5760002" y="2457584"/>
            <a:ext cx="420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(b , </a:t>
            </a:r>
            <a:r>
              <a:rPr lang="en-US" altLang="ko-KR" dirty="0" err="1"/>
              <a:t>target_seq_len</a:t>
            </a:r>
            <a:r>
              <a:rPr lang="en-US" altLang="ko-KR" dirty="0"/>
              <a:t>, embedding dim)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5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5F259F-AE32-90F6-00EC-6DEAA648E822}"/>
              </a:ext>
            </a:extLst>
          </p:cNvPr>
          <p:cNvSpPr/>
          <p:nvPr/>
        </p:nvSpPr>
        <p:spPr>
          <a:xfrm>
            <a:off x="6460435" y="1058517"/>
            <a:ext cx="4527274" cy="49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del image">
            <a:extLst>
              <a:ext uri="{FF2B5EF4-FFF2-40B4-BE49-F238E27FC236}">
                <a16:creationId xmlns:a16="http://schemas.microsoft.com/office/drawing/2014/main" id="{31D1AAD4-69AD-7A10-23B8-5C0A26F1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6974"/>
            <a:ext cx="6460435" cy="345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BABEC-C722-A17A-0B78-236292A7F124}"/>
              </a:ext>
            </a:extLst>
          </p:cNvPr>
          <p:cNvSpPr txBox="1"/>
          <p:nvPr/>
        </p:nvSpPr>
        <p:spPr>
          <a:xfrm>
            <a:off x="6610764" y="1166842"/>
            <a:ext cx="60951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"</a:t>
            </a:r>
            <a:r>
              <a:rPr lang="en-US" altLang="ko-KR" dirty="0" err="1"/>
              <a:t>d_ff</a:t>
            </a:r>
            <a:r>
              <a:rPr lang="en-US" altLang="ko-KR" dirty="0"/>
              <a:t>": 2048,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d_kv</a:t>
            </a:r>
            <a:r>
              <a:rPr lang="en-US" altLang="ko-KR" dirty="0"/>
              <a:t>": 64,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d_model</a:t>
            </a:r>
            <a:r>
              <a:rPr lang="en-US" altLang="ko-KR" dirty="0"/>
              <a:t>": 512,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decoder_start_token_id</a:t>
            </a:r>
            <a:r>
              <a:rPr lang="en-US" altLang="ko-KR" dirty="0"/>
              <a:t>": 0,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dropout_rate</a:t>
            </a:r>
            <a:r>
              <a:rPr lang="en-US" altLang="ko-KR" dirty="0"/>
              <a:t>": 0.1,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eos_token_id</a:t>
            </a:r>
            <a:r>
              <a:rPr lang="en-US" altLang="ko-KR" dirty="0"/>
              <a:t>": 1,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initializer_factor</a:t>
            </a:r>
            <a:r>
              <a:rPr lang="en-US" altLang="ko-KR" dirty="0"/>
              <a:t>": 1.0,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is_encoder_decoder</a:t>
            </a:r>
            <a:r>
              <a:rPr lang="en-US" altLang="ko-KR" dirty="0"/>
              <a:t>": true,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layer_norm_epsilon</a:t>
            </a:r>
            <a:r>
              <a:rPr lang="en-US" altLang="ko-KR" dirty="0"/>
              <a:t>": 1e-06,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model_type</a:t>
            </a:r>
            <a:r>
              <a:rPr lang="en-US" altLang="ko-KR" dirty="0"/>
              <a:t>": "t5",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n_positions</a:t>
            </a:r>
            <a:r>
              <a:rPr lang="en-US" altLang="ko-KR" dirty="0"/>
              <a:t>": 512,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num_heads</a:t>
            </a:r>
            <a:r>
              <a:rPr lang="en-US" altLang="ko-KR" dirty="0"/>
              <a:t>": 8,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num_layers</a:t>
            </a:r>
            <a:r>
              <a:rPr lang="en-US" altLang="ko-KR" dirty="0"/>
              <a:t>": 6,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output_past</a:t>
            </a:r>
            <a:r>
              <a:rPr lang="en-US" altLang="ko-KR" dirty="0"/>
              <a:t>": true,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pad_token_id</a:t>
            </a:r>
            <a:r>
              <a:rPr lang="en-US" altLang="ko-KR" dirty="0"/>
              <a:t>": 0,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relative_attention_num_buckets</a:t>
            </a:r>
            <a:r>
              <a:rPr lang="en-US" altLang="ko-KR" dirty="0"/>
              <a:t>": 32,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A6EF0-E24D-04FE-9FFD-668971DB220F}"/>
              </a:ext>
            </a:extLst>
          </p:cNvPr>
          <p:cNvSpPr txBox="1"/>
          <p:nvPr/>
        </p:nvSpPr>
        <p:spPr>
          <a:xfrm>
            <a:off x="7663070" y="625372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T5 small config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8BD31-469F-77E8-6A07-C7FAF3D2FDEC}"/>
              </a:ext>
            </a:extLst>
          </p:cNvPr>
          <p:cNvSpPr txBox="1"/>
          <p:nvPr/>
        </p:nvSpPr>
        <p:spPr>
          <a:xfrm>
            <a:off x="2872408" y="6175373"/>
            <a:ext cx="5988326" cy="38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Every Plot Layer uses </a:t>
            </a:r>
            <a:r>
              <a:rPr lang="en-US" altLang="ko-KR" b="1" dirty="0"/>
              <a:t>2</a:t>
            </a:r>
            <a:r>
              <a:rPr lang="en-US" altLang="ko-KR" dirty="0"/>
              <a:t> T5_small Transformers each.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DAEF598-0B65-6CF9-0B30-DEC7AE127197}"/>
              </a:ext>
            </a:extLst>
          </p:cNvPr>
          <p:cNvSpPr/>
          <p:nvPr/>
        </p:nvSpPr>
        <p:spPr>
          <a:xfrm>
            <a:off x="4255831" y="1694622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638685-B396-DDC9-5828-C9B5583587B3}"/>
              </a:ext>
            </a:extLst>
          </p:cNvPr>
          <p:cNvSpPr/>
          <p:nvPr/>
        </p:nvSpPr>
        <p:spPr>
          <a:xfrm>
            <a:off x="4343399" y="2182529"/>
            <a:ext cx="2170498" cy="3513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4DA0B-C24F-963C-6E3E-819ED5D24C80}"/>
              </a:ext>
            </a:extLst>
          </p:cNvPr>
          <p:cNvSpPr/>
          <p:nvPr/>
        </p:nvSpPr>
        <p:spPr>
          <a:xfrm>
            <a:off x="3609474" y="3171525"/>
            <a:ext cx="3638348" cy="3513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6F3B3C-61E0-13C4-79C6-2B0767238B91}"/>
              </a:ext>
            </a:extLst>
          </p:cNvPr>
          <p:cNvSpPr/>
          <p:nvPr/>
        </p:nvSpPr>
        <p:spPr>
          <a:xfrm>
            <a:off x="2983832" y="4160521"/>
            <a:ext cx="4889632" cy="3513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1BF2C4-B249-1394-4A87-BDA352EC1611}"/>
              </a:ext>
            </a:extLst>
          </p:cNvPr>
          <p:cNvSpPr/>
          <p:nvPr/>
        </p:nvSpPr>
        <p:spPr>
          <a:xfrm>
            <a:off x="2358189" y="5226518"/>
            <a:ext cx="6140918" cy="3513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5 </a:t>
            </a:r>
            <a:r>
              <a:rPr lang="en-US" altLang="ko-KR" b="1" dirty="0"/>
              <a:t>( Too Long)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9AB4EA-6169-E58F-BD43-95A2C27CAE20}"/>
              </a:ext>
            </a:extLst>
          </p:cNvPr>
          <p:cNvSpPr/>
          <p:nvPr/>
        </p:nvSpPr>
        <p:spPr>
          <a:xfrm>
            <a:off x="4711565" y="1191126"/>
            <a:ext cx="1434166" cy="35132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BE066D-87B5-0E8A-905B-FDA409C33698}"/>
              </a:ext>
            </a:extLst>
          </p:cNvPr>
          <p:cNvCxnSpPr/>
          <p:nvPr/>
        </p:nvCxnSpPr>
        <p:spPr>
          <a:xfrm flipV="1">
            <a:off x="5130265" y="154244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750D5D-2D6B-F21B-68A9-98586D706525}"/>
              </a:ext>
            </a:extLst>
          </p:cNvPr>
          <p:cNvCxnSpPr/>
          <p:nvPr/>
        </p:nvCxnSpPr>
        <p:spPr>
          <a:xfrm>
            <a:off x="5678905" y="154244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B0993A-B762-7DAD-9DA1-D5AD76F6F7FA}"/>
              </a:ext>
            </a:extLst>
          </p:cNvPr>
          <p:cNvCxnSpPr/>
          <p:nvPr/>
        </p:nvCxnSpPr>
        <p:spPr>
          <a:xfrm flipV="1">
            <a:off x="5130265" y="2495349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C2A11-FE07-9F19-B6E3-350572622428}"/>
              </a:ext>
            </a:extLst>
          </p:cNvPr>
          <p:cNvCxnSpPr/>
          <p:nvPr/>
        </p:nvCxnSpPr>
        <p:spPr>
          <a:xfrm>
            <a:off x="5678905" y="2495349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A27C81-7B95-1670-C0C3-69E9E40C270A}"/>
              </a:ext>
            </a:extLst>
          </p:cNvPr>
          <p:cNvCxnSpPr/>
          <p:nvPr/>
        </p:nvCxnSpPr>
        <p:spPr>
          <a:xfrm flipV="1">
            <a:off x="5130265" y="347953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5099EB-594A-D1EF-598E-17E5F7ABECAA}"/>
              </a:ext>
            </a:extLst>
          </p:cNvPr>
          <p:cNvCxnSpPr/>
          <p:nvPr/>
        </p:nvCxnSpPr>
        <p:spPr>
          <a:xfrm>
            <a:off x="5678905" y="347953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620DFC-AB77-16FF-084B-ECB1B210A378}"/>
              </a:ext>
            </a:extLst>
          </p:cNvPr>
          <p:cNvCxnSpPr/>
          <p:nvPr/>
        </p:nvCxnSpPr>
        <p:spPr>
          <a:xfrm flipV="1">
            <a:off x="5163954" y="452868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067113-F7AC-7647-7A83-308A1F8C4B08}"/>
              </a:ext>
            </a:extLst>
          </p:cNvPr>
          <p:cNvCxnSpPr/>
          <p:nvPr/>
        </p:nvCxnSpPr>
        <p:spPr>
          <a:xfrm>
            <a:off x="5712594" y="452868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A0396D-3E73-0A82-E092-4660A1F970BE}"/>
              </a:ext>
            </a:extLst>
          </p:cNvPr>
          <p:cNvSpPr txBox="1"/>
          <p:nvPr/>
        </p:nvSpPr>
        <p:spPr>
          <a:xfrm>
            <a:off x="4247147" y="508974"/>
            <a:ext cx="25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Breif</a:t>
            </a:r>
            <a:r>
              <a:rPr lang="en-US" altLang="ko-KR" dirty="0"/>
              <a:t> description(</a:t>
            </a:r>
            <a:r>
              <a:rPr lang="ko-KR" altLang="en-US" dirty="0" err="1"/>
              <a:t>글감</a:t>
            </a:r>
            <a:r>
              <a:rPr lang="en-US" altLang="ko-KR" dirty="0"/>
              <a:t>). 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203E3-35DA-0D2B-F0ED-A3D6A98F5994}"/>
              </a:ext>
            </a:extLst>
          </p:cNvPr>
          <p:cNvSpPr txBox="1"/>
          <p:nvPr/>
        </p:nvSpPr>
        <p:spPr>
          <a:xfrm>
            <a:off x="2358189" y="5727032"/>
            <a:ext cx="614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Very Long Story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B9254-88A0-EEB4-2901-356D76FDA90D}"/>
              </a:ext>
            </a:extLst>
          </p:cNvPr>
          <p:cNvSpPr txBox="1"/>
          <p:nvPr/>
        </p:nvSpPr>
        <p:spPr>
          <a:xfrm>
            <a:off x="8085483" y="3860359"/>
            <a:ext cx="395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# Maximum Input/Output Sequence Length is 1024</a:t>
            </a:r>
          </a:p>
          <a:p>
            <a:r>
              <a:rPr lang="en-US" altLang="ko-KR" u="sng" dirty="0"/>
              <a:t>(Temporary)</a:t>
            </a:r>
            <a:endParaRPr lang="ko-KR" altLang="en-US" u="sng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E60485-7CE4-461B-97DD-9A862A661E06}"/>
              </a:ext>
            </a:extLst>
          </p:cNvPr>
          <p:cNvSpPr/>
          <p:nvPr/>
        </p:nvSpPr>
        <p:spPr>
          <a:xfrm>
            <a:off x="4255831" y="2686025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843E423-2263-A5E6-1F0D-653B9B07EA46}"/>
              </a:ext>
            </a:extLst>
          </p:cNvPr>
          <p:cNvSpPr/>
          <p:nvPr/>
        </p:nvSpPr>
        <p:spPr>
          <a:xfrm>
            <a:off x="4255831" y="3697876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27A5C40-40FC-1638-132C-BE2905A19682}"/>
              </a:ext>
            </a:extLst>
          </p:cNvPr>
          <p:cNvSpPr/>
          <p:nvPr/>
        </p:nvSpPr>
        <p:spPr>
          <a:xfrm>
            <a:off x="4279086" y="4722910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5199690B-D084-A626-752B-CC4A47C84AD1}"/>
              </a:ext>
            </a:extLst>
          </p:cNvPr>
          <p:cNvSpPr/>
          <p:nvPr/>
        </p:nvSpPr>
        <p:spPr>
          <a:xfrm>
            <a:off x="8675029" y="5045370"/>
            <a:ext cx="745434" cy="71619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9724C-7AB5-DC5A-94B4-8F87AFCCA49B}"/>
              </a:ext>
            </a:extLst>
          </p:cNvPr>
          <p:cNvSpPr txBox="1"/>
          <p:nvPr/>
        </p:nvSpPr>
        <p:spPr>
          <a:xfrm>
            <a:off x="7403660" y="5775884"/>
            <a:ext cx="34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Severe Coherence Error Occur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79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94EB89-E5F1-A58B-E1E7-FED582ACB2D0}"/>
              </a:ext>
            </a:extLst>
          </p:cNvPr>
          <p:cNvCxnSpPr/>
          <p:nvPr/>
        </p:nvCxnSpPr>
        <p:spPr>
          <a:xfrm flipV="1">
            <a:off x="3849687" y="309688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9F1D00-30EF-C59F-659C-336936C3FF69}"/>
              </a:ext>
            </a:extLst>
          </p:cNvPr>
          <p:cNvCxnSpPr/>
          <p:nvPr/>
        </p:nvCxnSpPr>
        <p:spPr>
          <a:xfrm>
            <a:off x="4398327" y="309688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C1BB2D-A534-7892-9A12-CF918E95021A}"/>
              </a:ext>
            </a:extLst>
          </p:cNvPr>
          <p:cNvCxnSpPr/>
          <p:nvPr/>
        </p:nvCxnSpPr>
        <p:spPr>
          <a:xfrm flipV="1">
            <a:off x="6576409" y="309688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80460A-1572-0B85-980E-4AF2489DEA7E}"/>
              </a:ext>
            </a:extLst>
          </p:cNvPr>
          <p:cNvCxnSpPr/>
          <p:nvPr/>
        </p:nvCxnSpPr>
        <p:spPr>
          <a:xfrm>
            <a:off x="7125049" y="309688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FE858A6-741C-6ABE-1849-50C55AC81165}"/>
              </a:ext>
            </a:extLst>
          </p:cNvPr>
          <p:cNvSpPr/>
          <p:nvPr/>
        </p:nvSpPr>
        <p:spPr>
          <a:xfrm>
            <a:off x="1780674" y="3941816"/>
            <a:ext cx="3638348" cy="3513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5 _ t1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EAAD4C-3C2D-7847-677C-E060F71C40B1}"/>
              </a:ext>
            </a:extLst>
          </p:cNvPr>
          <p:cNvSpPr/>
          <p:nvPr/>
        </p:nvSpPr>
        <p:spPr>
          <a:xfrm>
            <a:off x="6019713" y="3941816"/>
            <a:ext cx="3638348" cy="3513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5 _ t2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0CDECC-B7C9-2FFA-8686-7A3E64CD4ECE}"/>
              </a:ext>
            </a:extLst>
          </p:cNvPr>
          <p:cNvSpPr/>
          <p:nvPr/>
        </p:nvSpPr>
        <p:spPr>
          <a:xfrm>
            <a:off x="3108077" y="2624225"/>
            <a:ext cx="4889632" cy="3513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2EA19-176F-33CD-12B8-DD0B6B237706}"/>
              </a:ext>
            </a:extLst>
          </p:cNvPr>
          <p:cNvSpPr/>
          <p:nvPr/>
        </p:nvSpPr>
        <p:spPr>
          <a:xfrm>
            <a:off x="1636870" y="1657956"/>
            <a:ext cx="3638348" cy="3513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3(mother plot)</a:t>
            </a:r>
            <a:endParaRPr lang="ko-KR" altLang="en-US" dirty="0"/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F2B12965-2F50-4ACE-FA21-A9AE9F270B6D}"/>
              </a:ext>
            </a:extLst>
          </p:cNvPr>
          <p:cNvSpPr/>
          <p:nvPr/>
        </p:nvSpPr>
        <p:spPr>
          <a:xfrm>
            <a:off x="4146374" y="2214125"/>
            <a:ext cx="288497" cy="248478"/>
          </a:xfrm>
          <a:prstGeom prst="plus">
            <a:avLst>
              <a:gd name="adj" fmla="val 3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AE7BB0-6E50-7960-C927-D257DF8D3DD6}"/>
              </a:ext>
            </a:extLst>
          </p:cNvPr>
          <p:cNvCxnSpPr>
            <a:cxnSpLocks/>
          </p:cNvCxnSpPr>
          <p:nvPr/>
        </p:nvCxnSpPr>
        <p:spPr>
          <a:xfrm>
            <a:off x="5622466" y="2410239"/>
            <a:ext cx="0" cy="819979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D308580-E6E2-4AAC-B779-14A39DDD37E5}"/>
              </a:ext>
            </a:extLst>
          </p:cNvPr>
          <p:cNvSpPr/>
          <p:nvPr/>
        </p:nvSpPr>
        <p:spPr>
          <a:xfrm>
            <a:off x="5900860" y="1627616"/>
            <a:ext cx="3638348" cy="3513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3(mother plot)</a:t>
            </a:r>
            <a:endParaRPr lang="ko-KR" altLang="en-US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1ABCDAE3-AE89-6086-98F1-E4DA9B57D034}"/>
              </a:ext>
            </a:extLst>
          </p:cNvPr>
          <p:cNvSpPr/>
          <p:nvPr/>
        </p:nvSpPr>
        <p:spPr>
          <a:xfrm>
            <a:off x="6658129" y="2213594"/>
            <a:ext cx="288497" cy="248478"/>
          </a:xfrm>
          <a:prstGeom prst="plus">
            <a:avLst>
              <a:gd name="adj" fmla="val 3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가위 클립 아트. 무료 다운로드. | Creazilla">
            <a:extLst>
              <a:ext uri="{FF2B5EF4-FFF2-40B4-BE49-F238E27FC236}">
                <a16:creationId xmlns:a16="http://schemas.microsoft.com/office/drawing/2014/main" id="{EC184BFF-2E03-241E-0256-8152965F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642">
            <a:off x="5497664" y="1941275"/>
            <a:ext cx="523230" cy="52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E8E41C-DEDB-E027-1B72-4B9D7FA52863}"/>
              </a:ext>
            </a:extLst>
          </p:cNvPr>
          <p:cNvSpPr txBox="1"/>
          <p:nvPr/>
        </p:nvSpPr>
        <p:spPr>
          <a:xfrm>
            <a:off x="3742083" y="5019261"/>
            <a:ext cx="598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Plot 5 is extended from plot 4 and mother plot(plot 3).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A00CBF-853A-DAB7-887A-F6381736461A}"/>
              </a:ext>
            </a:extLst>
          </p:cNvPr>
          <p:cNvSpPr/>
          <p:nvPr/>
        </p:nvSpPr>
        <p:spPr>
          <a:xfrm>
            <a:off x="1780674" y="472109"/>
            <a:ext cx="1772565" cy="106845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84CD20-5209-B367-11EE-835C0B9F4A77}"/>
              </a:ext>
            </a:extLst>
          </p:cNvPr>
          <p:cNvSpPr/>
          <p:nvPr/>
        </p:nvSpPr>
        <p:spPr>
          <a:xfrm>
            <a:off x="2487703" y="1134096"/>
            <a:ext cx="2756715" cy="2158995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3A811E-DD27-3DA9-EFA7-D1C25252D7F4}"/>
              </a:ext>
            </a:extLst>
          </p:cNvPr>
          <p:cNvSpPr/>
          <p:nvPr/>
        </p:nvSpPr>
        <p:spPr>
          <a:xfrm>
            <a:off x="6126051" y="1071223"/>
            <a:ext cx="2756715" cy="2158995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72D0C-E9D6-D2B2-2E1F-6102B7E009CC}"/>
              </a:ext>
            </a:extLst>
          </p:cNvPr>
          <p:cNvSpPr txBox="1"/>
          <p:nvPr/>
        </p:nvSpPr>
        <p:spPr>
          <a:xfrm>
            <a:off x="2946453" y="343803"/>
            <a:ext cx="59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Very Long Story without Severe </a:t>
            </a:r>
            <a:r>
              <a:rPr lang="en-US" altLang="ko-KR" dirty="0" err="1"/>
              <a:t>Coherece</a:t>
            </a:r>
            <a:r>
              <a:rPr lang="en-US" altLang="ko-KR" dirty="0"/>
              <a:t>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45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4C1C7E-2B3E-4094-3F06-D33C4229255C}"/>
              </a:ext>
            </a:extLst>
          </p:cNvPr>
          <p:cNvSpPr/>
          <p:nvPr/>
        </p:nvSpPr>
        <p:spPr>
          <a:xfrm>
            <a:off x="4573884" y="1694622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E00DF90-514D-F7AD-7DFF-EDDCFE792DA8}"/>
              </a:ext>
            </a:extLst>
          </p:cNvPr>
          <p:cNvSpPr/>
          <p:nvPr/>
        </p:nvSpPr>
        <p:spPr>
          <a:xfrm>
            <a:off x="4661452" y="2182529"/>
            <a:ext cx="2170498" cy="3513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0E1B91-9287-7FC1-5EE4-1C04C4D46045}"/>
              </a:ext>
            </a:extLst>
          </p:cNvPr>
          <p:cNvSpPr/>
          <p:nvPr/>
        </p:nvSpPr>
        <p:spPr>
          <a:xfrm>
            <a:off x="3927527" y="3171525"/>
            <a:ext cx="3638348" cy="3513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409B27-C9C7-DC20-7FEC-B460678A8CD2}"/>
              </a:ext>
            </a:extLst>
          </p:cNvPr>
          <p:cNvSpPr/>
          <p:nvPr/>
        </p:nvSpPr>
        <p:spPr>
          <a:xfrm>
            <a:off x="3301885" y="4160521"/>
            <a:ext cx="2393237" cy="3513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4.1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13FE8B-2C6E-6763-1789-A00274261F39}"/>
              </a:ext>
            </a:extLst>
          </p:cNvPr>
          <p:cNvSpPr/>
          <p:nvPr/>
        </p:nvSpPr>
        <p:spPr>
          <a:xfrm>
            <a:off x="2442672" y="5220508"/>
            <a:ext cx="3128210" cy="3513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5.1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3BD80E-9B4F-5A12-CFE3-D560ADEBFC16}"/>
              </a:ext>
            </a:extLst>
          </p:cNvPr>
          <p:cNvSpPr/>
          <p:nvPr/>
        </p:nvSpPr>
        <p:spPr>
          <a:xfrm>
            <a:off x="5029618" y="1191126"/>
            <a:ext cx="1434166" cy="35132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F95731-DE3F-824C-D3EE-79714B290AE5}"/>
              </a:ext>
            </a:extLst>
          </p:cNvPr>
          <p:cNvCxnSpPr/>
          <p:nvPr/>
        </p:nvCxnSpPr>
        <p:spPr>
          <a:xfrm flipV="1">
            <a:off x="5448318" y="154244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49366E-43DB-A323-C287-040D9EA43725}"/>
              </a:ext>
            </a:extLst>
          </p:cNvPr>
          <p:cNvCxnSpPr/>
          <p:nvPr/>
        </p:nvCxnSpPr>
        <p:spPr>
          <a:xfrm>
            <a:off x="5996958" y="1542448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C421BF-8DBF-F91C-3274-A56FC373C92A}"/>
              </a:ext>
            </a:extLst>
          </p:cNvPr>
          <p:cNvCxnSpPr/>
          <p:nvPr/>
        </p:nvCxnSpPr>
        <p:spPr>
          <a:xfrm flipV="1">
            <a:off x="5448318" y="2495349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2CF90D-5CD7-DAD4-2CDD-23BA6C2B6D94}"/>
              </a:ext>
            </a:extLst>
          </p:cNvPr>
          <p:cNvCxnSpPr/>
          <p:nvPr/>
        </p:nvCxnSpPr>
        <p:spPr>
          <a:xfrm>
            <a:off x="5996958" y="2495349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D93198-650E-153C-66FC-3FC4AE02E5E3}"/>
              </a:ext>
            </a:extLst>
          </p:cNvPr>
          <p:cNvCxnSpPr/>
          <p:nvPr/>
        </p:nvCxnSpPr>
        <p:spPr>
          <a:xfrm flipV="1">
            <a:off x="5448318" y="347953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EC5DCC-3CF1-A532-4D41-3B7B4A94625E}"/>
              </a:ext>
            </a:extLst>
          </p:cNvPr>
          <p:cNvCxnSpPr/>
          <p:nvPr/>
        </p:nvCxnSpPr>
        <p:spPr>
          <a:xfrm>
            <a:off x="5996958" y="347953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94A7A0-737D-F3BD-78C7-7EDECFEE50D2}"/>
              </a:ext>
            </a:extLst>
          </p:cNvPr>
          <p:cNvCxnSpPr/>
          <p:nvPr/>
        </p:nvCxnSpPr>
        <p:spPr>
          <a:xfrm flipV="1">
            <a:off x="5482007" y="452868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05E0AA-F21F-C598-6145-CD3490B5623F}"/>
              </a:ext>
            </a:extLst>
          </p:cNvPr>
          <p:cNvCxnSpPr/>
          <p:nvPr/>
        </p:nvCxnSpPr>
        <p:spPr>
          <a:xfrm>
            <a:off x="6030647" y="4528686"/>
            <a:ext cx="0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1F45AC-262F-B4EE-45D5-46603B5DEC23}"/>
              </a:ext>
            </a:extLst>
          </p:cNvPr>
          <p:cNvSpPr txBox="1"/>
          <p:nvPr/>
        </p:nvSpPr>
        <p:spPr>
          <a:xfrm>
            <a:off x="4565200" y="508974"/>
            <a:ext cx="25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Breif</a:t>
            </a:r>
            <a:r>
              <a:rPr lang="en-US" altLang="ko-KR" dirty="0"/>
              <a:t> description(</a:t>
            </a:r>
            <a:r>
              <a:rPr lang="ko-KR" altLang="en-US" dirty="0" err="1"/>
              <a:t>글감</a:t>
            </a:r>
            <a:r>
              <a:rPr lang="en-US" altLang="ko-KR" dirty="0"/>
              <a:t>).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07EFD-DC1B-6FAE-114D-6176CA4634A4}"/>
              </a:ext>
            </a:extLst>
          </p:cNvPr>
          <p:cNvSpPr txBox="1"/>
          <p:nvPr/>
        </p:nvSpPr>
        <p:spPr>
          <a:xfrm>
            <a:off x="2676242" y="5727032"/>
            <a:ext cx="614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Very Long Story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BFCB29-8D78-101C-C321-489811549777}"/>
              </a:ext>
            </a:extLst>
          </p:cNvPr>
          <p:cNvSpPr/>
          <p:nvPr/>
        </p:nvSpPr>
        <p:spPr>
          <a:xfrm>
            <a:off x="4573884" y="2686025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8D0CA1-AA01-609A-D897-EF3FF97193F6}"/>
              </a:ext>
            </a:extLst>
          </p:cNvPr>
          <p:cNvSpPr/>
          <p:nvPr/>
        </p:nvSpPr>
        <p:spPr>
          <a:xfrm>
            <a:off x="4573884" y="3697876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EDF3DF7-22CC-B78A-CDA3-A6F4C2406E5D}"/>
              </a:ext>
            </a:extLst>
          </p:cNvPr>
          <p:cNvSpPr/>
          <p:nvPr/>
        </p:nvSpPr>
        <p:spPr>
          <a:xfrm>
            <a:off x="4597139" y="4722910"/>
            <a:ext cx="2345633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Plot Layer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B12F1-5129-9486-C03A-DECC5980B81F}"/>
              </a:ext>
            </a:extLst>
          </p:cNvPr>
          <p:cNvSpPr/>
          <p:nvPr/>
        </p:nvSpPr>
        <p:spPr>
          <a:xfrm>
            <a:off x="5996958" y="5200634"/>
            <a:ext cx="3128210" cy="3513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5.2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446B4E-22FA-059D-1A0C-B653E361579D}"/>
              </a:ext>
            </a:extLst>
          </p:cNvPr>
          <p:cNvSpPr/>
          <p:nvPr/>
        </p:nvSpPr>
        <p:spPr>
          <a:xfrm>
            <a:off x="5996958" y="4145497"/>
            <a:ext cx="2393237" cy="3513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4.2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1F1188-29E4-62DD-B885-9793A1F9E2F9}"/>
              </a:ext>
            </a:extLst>
          </p:cNvPr>
          <p:cNvSpPr/>
          <p:nvPr/>
        </p:nvSpPr>
        <p:spPr>
          <a:xfrm>
            <a:off x="593734" y="4145497"/>
            <a:ext cx="2406315" cy="3513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DC5C56-C8FD-DDED-02C1-55772DAD5712}"/>
              </a:ext>
            </a:extLst>
          </p:cNvPr>
          <p:cNvSpPr/>
          <p:nvPr/>
        </p:nvSpPr>
        <p:spPr>
          <a:xfrm>
            <a:off x="8748790" y="4119617"/>
            <a:ext cx="2406315" cy="3513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3</a:t>
            </a:r>
            <a:endParaRPr lang="ko-KR" altLang="en-US" dirty="0"/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326A97CC-9AF0-9123-EC09-B129198F93AE}"/>
              </a:ext>
            </a:extLst>
          </p:cNvPr>
          <p:cNvSpPr/>
          <p:nvPr/>
        </p:nvSpPr>
        <p:spPr>
          <a:xfrm>
            <a:off x="3031058" y="4203070"/>
            <a:ext cx="239818" cy="236175"/>
          </a:xfrm>
          <a:prstGeom prst="plus">
            <a:avLst>
              <a:gd name="adj" fmla="val 3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950659ED-2EBE-91A9-E3F8-0B35E9C128B3}"/>
              </a:ext>
            </a:extLst>
          </p:cNvPr>
          <p:cNvSpPr/>
          <p:nvPr/>
        </p:nvSpPr>
        <p:spPr>
          <a:xfrm>
            <a:off x="8446953" y="4177190"/>
            <a:ext cx="239818" cy="236175"/>
          </a:xfrm>
          <a:prstGeom prst="plus">
            <a:avLst>
              <a:gd name="adj" fmla="val 3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9275B3-CC24-81D5-8ED8-4B196AA11661}"/>
              </a:ext>
            </a:extLst>
          </p:cNvPr>
          <p:cNvSpPr/>
          <p:nvPr/>
        </p:nvSpPr>
        <p:spPr>
          <a:xfrm>
            <a:off x="496958" y="4040272"/>
            <a:ext cx="5254922" cy="6159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50908B8-39C0-8880-4EF9-672CDF67D503}"/>
              </a:ext>
            </a:extLst>
          </p:cNvPr>
          <p:cNvSpPr/>
          <p:nvPr/>
        </p:nvSpPr>
        <p:spPr>
          <a:xfrm>
            <a:off x="5939401" y="4045635"/>
            <a:ext cx="5254922" cy="6159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십자형 31">
            <a:extLst>
              <a:ext uri="{FF2B5EF4-FFF2-40B4-BE49-F238E27FC236}">
                <a16:creationId xmlns:a16="http://schemas.microsoft.com/office/drawing/2014/main" id="{EFA841B7-139F-F84D-F57B-726456BAB832}"/>
              </a:ext>
            </a:extLst>
          </p:cNvPr>
          <p:cNvSpPr/>
          <p:nvPr/>
        </p:nvSpPr>
        <p:spPr>
          <a:xfrm>
            <a:off x="5664011" y="5272513"/>
            <a:ext cx="239818" cy="236175"/>
          </a:xfrm>
          <a:prstGeom prst="plus">
            <a:avLst>
              <a:gd name="adj" fmla="val 3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6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CAF6AC-43CA-5BA5-F6A0-3DD18181F2B5}"/>
              </a:ext>
            </a:extLst>
          </p:cNvPr>
          <p:cNvSpPr txBox="1"/>
          <p:nvPr/>
        </p:nvSpPr>
        <p:spPr>
          <a:xfrm>
            <a:off x="2956891" y="377687"/>
            <a:ext cx="531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Training Session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C4EBE72-7B25-CBDB-F20B-45F3F904CEAB}"/>
              </a:ext>
            </a:extLst>
          </p:cNvPr>
          <p:cNvSpPr/>
          <p:nvPr/>
        </p:nvSpPr>
        <p:spPr>
          <a:xfrm>
            <a:off x="745435" y="874642"/>
            <a:ext cx="10242274" cy="5168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Whole Large Story</a:t>
            </a:r>
            <a:endParaRPr lang="ko-KR" altLang="en-US" dirty="0"/>
          </a:p>
        </p:txBody>
      </p:sp>
      <p:pic>
        <p:nvPicPr>
          <p:cNvPr id="33" name="Picture 2" descr="가위 클립 아트. 무료 다운로드. | Creazilla">
            <a:extLst>
              <a:ext uri="{FF2B5EF4-FFF2-40B4-BE49-F238E27FC236}">
                <a16:creationId xmlns:a16="http://schemas.microsoft.com/office/drawing/2014/main" id="{A1437EE1-4DBA-BFFA-88AE-3F47A31C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642">
            <a:off x="7193719" y="549217"/>
            <a:ext cx="523230" cy="52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1E1B72-A6EA-5E76-586F-69BE2E914515}"/>
              </a:ext>
            </a:extLst>
          </p:cNvPr>
          <p:cNvCxnSpPr>
            <a:cxnSpLocks/>
          </p:cNvCxnSpPr>
          <p:nvPr/>
        </p:nvCxnSpPr>
        <p:spPr>
          <a:xfrm>
            <a:off x="5783075" y="1475960"/>
            <a:ext cx="0" cy="3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436A848-0E4C-19A0-E436-A576002BC5D0}"/>
              </a:ext>
            </a:extLst>
          </p:cNvPr>
          <p:cNvSpPr/>
          <p:nvPr/>
        </p:nvSpPr>
        <p:spPr>
          <a:xfrm>
            <a:off x="745435" y="2289173"/>
            <a:ext cx="2305878" cy="3818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 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060244-1A5B-6962-E89E-7264D8DF8B28}"/>
              </a:ext>
            </a:extLst>
          </p:cNvPr>
          <p:cNvSpPr/>
          <p:nvPr/>
        </p:nvSpPr>
        <p:spPr>
          <a:xfrm>
            <a:off x="3477197" y="2286264"/>
            <a:ext cx="2305878" cy="3818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 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7C8978B-0D04-C79A-0AF3-4BBF27F8D8BC}"/>
              </a:ext>
            </a:extLst>
          </p:cNvPr>
          <p:cNvSpPr/>
          <p:nvPr/>
        </p:nvSpPr>
        <p:spPr>
          <a:xfrm>
            <a:off x="6096000" y="2286264"/>
            <a:ext cx="2305878" cy="3818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 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723788-5FED-CDB7-68F7-F6AED1853BB5}"/>
              </a:ext>
            </a:extLst>
          </p:cNvPr>
          <p:cNvSpPr/>
          <p:nvPr/>
        </p:nvSpPr>
        <p:spPr>
          <a:xfrm>
            <a:off x="8681831" y="2286264"/>
            <a:ext cx="2305878" cy="3818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 1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AF07603-AAF8-92A0-FBAF-3770A4B6DC44}"/>
              </a:ext>
            </a:extLst>
          </p:cNvPr>
          <p:cNvSpPr/>
          <p:nvPr/>
        </p:nvSpPr>
        <p:spPr>
          <a:xfrm>
            <a:off x="636104" y="2983563"/>
            <a:ext cx="2524539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EndPoint</a:t>
            </a:r>
            <a:r>
              <a:rPr lang="en-US" altLang="ko-KR" dirty="0">
                <a:solidFill>
                  <a:schemeClr val="bg1"/>
                </a:solidFill>
              </a:rPr>
              <a:t> Plot Layer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42B032-3D23-3867-C4BE-3C24F6215515}"/>
              </a:ext>
            </a:extLst>
          </p:cNvPr>
          <p:cNvSpPr/>
          <p:nvPr/>
        </p:nvSpPr>
        <p:spPr>
          <a:xfrm>
            <a:off x="3367866" y="2983563"/>
            <a:ext cx="2524539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EndPoint</a:t>
            </a:r>
            <a:r>
              <a:rPr lang="en-US" altLang="ko-KR" dirty="0">
                <a:solidFill>
                  <a:schemeClr val="bg1"/>
                </a:solidFill>
              </a:rPr>
              <a:t> Plot Layer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B41DA36-B13F-406B-AAA7-96A225E318A3}"/>
              </a:ext>
            </a:extLst>
          </p:cNvPr>
          <p:cNvSpPr/>
          <p:nvPr/>
        </p:nvSpPr>
        <p:spPr>
          <a:xfrm>
            <a:off x="5986669" y="2995326"/>
            <a:ext cx="2524539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EndPoint</a:t>
            </a:r>
            <a:r>
              <a:rPr lang="en-US" altLang="ko-KR" dirty="0">
                <a:solidFill>
                  <a:schemeClr val="bg1"/>
                </a:solidFill>
              </a:rPr>
              <a:t> Plot Layer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68BE702-E630-B712-3DBD-2A2F573F69B5}"/>
              </a:ext>
            </a:extLst>
          </p:cNvPr>
          <p:cNvSpPr/>
          <p:nvPr/>
        </p:nvSpPr>
        <p:spPr>
          <a:xfrm>
            <a:off x="8605472" y="2998974"/>
            <a:ext cx="2524539" cy="2906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EndPoint</a:t>
            </a:r>
            <a:r>
              <a:rPr lang="en-US" altLang="ko-KR" dirty="0">
                <a:solidFill>
                  <a:schemeClr val="bg1"/>
                </a:solidFill>
              </a:rPr>
              <a:t> Plot Layer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7E386088-D93F-DC26-E665-B907DDC3477F}"/>
              </a:ext>
            </a:extLst>
          </p:cNvPr>
          <p:cNvSpPr/>
          <p:nvPr/>
        </p:nvSpPr>
        <p:spPr>
          <a:xfrm>
            <a:off x="1709530" y="3389243"/>
            <a:ext cx="233570" cy="546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2553D1A-CC7B-6957-35E8-564FADAE743C}"/>
              </a:ext>
            </a:extLst>
          </p:cNvPr>
          <p:cNvSpPr/>
          <p:nvPr/>
        </p:nvSpPr>
        <p:spPr>
          <a:xfrm>
            <a:off x="745435" y="4341603"/>
            <a:ext cx="2305878" cy="3818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Plot(summary) </a:t>
            </a:r>
            <a:endParaRPr lang="ko-KR" altLang="en-US" dirty="0"/>
          </a:p>
        </p:txBody>
      </p:sp>
      <p:sp>
        <p:nvSpPr>
          <p:cNvPr id="50" name="십자형 49">
            <a:extLst>
              <a:ext uri="{FF2B5EF4-FFF2-40B4-BE49-F238E27FC236}">
                <a16:creationId xmlns:a16="http://schemas.microsoft.com/office/drawing/2014/main" id="{7DAFBC5B-7968-57AB-E72D-95BBA52DF125}"/>
              </a:ext>
            </a:extLst>
          </p:cNvPr>
          <p:cNvSpPr/>
          <p:nvPr/>
        </p:nvSpPr>
        <p:spPr>
          <a:xfrm>
            <a:off x="3357288" y="4414420"/>
            <a:ext cx="239818" cy="236175"/>
          </a:xfrm>
          <a:prstGeom prst="plus">
            <a:avLst>
              <a:gd name="adj" fmla="val 3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41E802-8F3A-5404-90BD-3F81202D1C9E}"/>
              </a:ext>
            </a:extLst>
          </p:cNvPr>
          <p:cNvSpPr/>
          <p:nvPr/>
        </p:nvSpPr>
        <p:spPr>
          <a:xfrm>
            <a:off x="3866321" y="4341603"/>
            <a:ext cx="2504267" cy="3818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Mother plot_1 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68B8919-B721-2530-E14C-49D8CFCC9AA1}"/>
              </a:ext>
            </a:extLst>
          </p:cNvPr>
          <p:cNvSpPr/>
          <p:nvPr/>
        </p:nvSpPr>
        <p:spPr>
          <a:xfrm>
            <a:off x="596740" y="4224532"/>
            <a:ext cx="5873633" cy="6159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1BD90B-2A18-6DD3-9556-065A9F1C2A0D}"/>
              </a:ext>
            </a:extLst>
          </p:cNvPr>
          <p:cNvSpPr txBox="1"/>
          <p:nvPr/>
        </p:nvSpPr>
        <p:spPr>
          <a:xfrm>
            <a:off x="2306864" y="3729070"/>
            <a:ext cx="304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at the same time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F337626-A470-058E-3010-0F01B9F06E5E}"/>
              </a:ext>
            </a:extLst>
          </p:cNvPr>
          <p:cNvSpPr/>
          <p:nvPr/>
        </p:nvSpPr>
        <p:spPr>
          <a:xfrm>
            <a:off x="3603644" y="6245755"/>
            <a:ext cx="3029620" cy="3818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Mother plot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020AFB-7A23-EF04-1C4A-D636E522B00A}"/>
              </a:ext>
            </a:extLst>
          </p:cNvPr>
          <p:cNvSpPr txBox="1"/>
          <p:nvPr/>
        </p:nvSpPr>
        <p:spPr>
          <a:xfrm>
            <a:off x="5263676" y="5071152"/>
            <a:ext cx="2138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SparseCategorical</a:t>
            </a:r>
            <a:endParaRPr lang="en-US" altLang="ko-KR" b="1" dirty="0"/>
          </a:p>
          <a:p>
            <a:pPr algn="ctr"/>
            <a:r>
              <a:rPr lang="en-US" altLang="ko-KR" b="1" dirty="0" err="1"/>
              <a:t>CrossEntropy</a:t>
            </a:r>
            <a:endParaRPr lang="en-US" altLang="ko-KR" b="1" dirty="0"/>
          </a:p>
          <a:p>
            <a:pPr algn="ctr"/>
            <a:r>
              <a:rPr lang="en-US" altLang="ko-KR" b="1" dirty="0"/>
              <a:t>Loss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6788471-EE4F-FD5D-2A24-89348FC5D7BC}"/>
              </a:ext>
            </a:extLst>
          </p:cNvPr>
          <p:cNvCxnSpPr>
            <a:stCxn id="51" idx="4"/>
            <a:endCxn id="54" idx="0"/>
          </p:cNvCxnSpPr>
          <p:nvPr/>
        </p:nvCxnSpPr>
        <p:spPr>
          <a:xfrm flipH="1">
            <a:off x="5118454" y="4723413"/>
            <a:ext cx="1" cy="1522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6FAA5E7-0AC1-364B-F91E-1A1C72AF70F0}"/>
              </a:ext>
            </a:extLst>
          </p:cNvPr>
          <p:cNvSpPr txBox="1"/>
          <p:nvPr/>
        </p:nvSpPr>
        <p:spPr>
          <a:xfrm>
            <a:off x="6776348" y="429525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until converge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95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14324</TotalTime>
  <Words>470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 SD Gothic Neo</vt:lpstr>
      <vt:lpstr>Noto Sans KR Medium</vt:lpstr>
      <vt:lpstr>맑은 고딕</vt:lpstr>
      <vt:lpstr>Arial</vt:lpstr>
      <vt:lpstr>Office 테마</vt:lpstr>
      <vt:lpstr> Novel Generation  by  Hierarchical Plot Iteration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Generation  by  Hierarchical Plot Iteration</dc:title>
  <dc:creator>박 경만</dc:creator>
  <cp:lastModifiedBy>박 경만</cp:lastModifiedBy>
  <cp:revision>8</cp:revision>
  <dcterms:created xsi:type="dcterms:W3CDTF">2022-07-17T08:03:53Z</dcterms:created>
  <dcterms:modified xsi:type="dcterms:W3CDTF">2022-07-31T10:36:20Z</dcterms:modified>
</cp:coreProperties>
</file>