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6"/>
  </p:normalViewPr>
  <p:slideViewPr>
    <p:cSldViewPr snapToGrid="0" snapToObjects="1" showGuides="1">
      <p:cViewPr varScale="1">
        <p:scale>
          <a:sx n="93" d="100"/>
          <a:sy n="93" d="100"/>
        </p:scale>
        <p:origin x="78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094C7-FAA7-5E4D-8FFA-0693E4210397}" type="datetimeFigureOut">
              <a:rPr kumimoji="1" lang="ko-KR" altLang="en-US" smtClean="0"/>
              <a:t>2018. 2. 8.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BF421-61F2-EE40-B554-F07E184352E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797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510C-A318-8641-9D82-A6ABCD79BA99}" type="datetimeFigureOut">
              <a:rPr kumimoji="1" lang="ko-KR" altLang="en-US" smtClean="0"/>
              <a:t>2018. 2. 8.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398A-0494-B94A-BD3B-ABC8FBFB93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769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510C-A318-8641-9D82-A6ABCD79BA99}" type="datetimeFigureOut">
              <a:rPr kumimoji="1" lang="ko-KR" altLang="en-US" smtClean="0"/>
              <a:t>2018. 2. 8.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398A-0494-B94A-BD3B-ABC8FBFB93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445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510C-A318-8641-9D82-A6ABCD79BA99}" type="datetimeFigureOut">
              <a:rPr kumimoji="1" lang="ko-KR" altLang="en-US" smtClean="0"/>
              <a:t>2018. 2. 8.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398A-0494-B94A-BD3B-ABC8FBFB93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573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510C-A318-8641-9D82-A6ABCD79BA99}" type="datetimeFigureOut">
              <a:rPr kumimoji="1" lang="ko-KR" altLang="en-US" smtClean="0"/>
              <a:t>2018. 2. 8.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398A-0494-B94A-BD3B-ABC8FBFB93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745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510C-A318-8641-9D82-A6ABCD79BA99}" type="datetimeFigureOut">
              <a:rPr kumimoji="1" lang="ko-KR" altLang="en-US" smtClean="0"/>
              <a:t>2018. 2. 8.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398A-0494-B94A-BD3B-ABC8FBFB93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867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510C-A318-8641-9D82-A6ABCD79BA99}" type="datetimeFigureOut">
              <a:rPr kumimoji="1" lang="ko-KR" altLang="en-US" smtClean="0"/>
              <a:t>2018. 2. 8.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398A-0494-B94A-BD3B-ABC8FBFB93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132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510C-A318-8641-9D82-A6ABCD79BA99}" type="datetimeFigureOut">
              <a:rPr kumimoji="1" lang="ko-KR" altLang="en-US" smtClean="0"/>
              <a:t>2018. 2. 8.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398A-0494-B94A-BD3B-ABC8FBFB93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430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510C-A318-8641-9D82-A6ABCD79BA99}" type="datetimeFigureOut">
              <a:rPr kumimoji="1" lang="ko-KR" altLang="en-US" smtClean="0"/>
              <a:t>2018. 2. 8.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398A-0494-B94A-BD3B-ABC8FBFB93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363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510C-A318-8641-9D82-A6ABCD79BA99}" type="datetimeFigureOut">
              <a:rPr kumimoji="1" lang="ko-KR" altLang="en-US" smtClean="0"/>
              <a:t>2018. 2. 8.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398A-0494-B94A-BD3B-ABC8FBFB93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633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510C-A318-8641-9D82-A6ABCD79BA99}" type="datetimeFigureOut">
              <a:rPr kumimoji="1" lang="ko-KR" altLang="en-US" smtClean="0"/>
              <a:t>2018. 2. 8.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398A-0494-B94A-BD3B-ABC8FBFB93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789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510C-A318-8641-9D82-A6ABCD79BA99}" type="datetimeFigureOut">
              <a:rPr kumimoji="1" lang="ko-KR" altLang="en-US" smtClean="0"/>
              <a:t>2018. 2. 8.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398A-0494-B94A-BD3B-ABC8FBFB93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019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E510C-A318-8641-9D82-A6ABCD79BA99}" type="datetimeFigureOut">
              <a:rPr kumimoji="1" lang="ko-KR" altLang="en-US" smtClean="0"/>
              <a:t>2018. 2. 8.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9398A-0494-B94A-BD3B-ABC8FBFB93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474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4742296" y="2812473"/>
            <a:ext cx="27074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토픽모델링과 시각화</a:t>
            </a:r>
            <a:endParaRPr kumimoji="1" lang="en-US" altLang="ko-KR" dirty="0" smtClean="0"/>
          </a:p>
          <a:p>
            <a:pPr algn="ctr"/>
            <a:endParaRPr kumimoji="1" lang="en-US" altLang="ko-KR" dirty="0"/>
          </a:p>
          <a:p>
            <a:pPr algn="ctr"/>
            <a:r>
              <a:rPr kumimoji="1" lang="ko-KR" altLang="en-US" dirty="0" smtClean="0"/>
              <a:t>고려대학교 </a:t>
            </a:r>
            <a:r>
              <a:rPr kumimoji="1" lang="en-US" altLang="ko-KR" dirty="0" smtClean="0"/>
              <a:t>DAVIAN Lab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ko-KR" altLang="en-US" dirty="0" smtClean="0"/>
              <a:t>강경필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60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180109" y="138545"/>
            <a:ext cx="1608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/>
              <a:t>Workflow</a:t>
            </a:r>
            <a:endParaRPr kumimoji="1" lang="ko-KR" altLang="en-US" sz="2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0" y="2822177"/>
            <a:ext cx="1519755" cy="1435324"/>
          </a:xfrm>
          <a:prstGeom prst="rect">
            <a:avLst/>
          </a:prstGeom>
        </p:spPr>
      </p:pic>
      <p:sp>
        <p:nvSpPr>
          <p:cNvPr id="6" name="원통[C] 5"/>
          <p:cNvSpPr/>
          <p:nvPr/>
        </p:nvSpPr>
        <p:spPr>
          <a:xfrm>
            <a:off x="2697735" y="2935090"/>
            <a:ext cx="1122218" cy="1209498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8" name="직선 화살표 연결선 7"/>
          <p:cNvCxnSpPr>
            <a:stCxn id="5" idx="3"/>
          </p:cNvCxnSpPr>
          <p:nvPr/>
        </p:nvCxnSpPr>
        <p:spPr>
          <a:xfrm>
            <a:off x="1814945" y="3539839"/>
            <a:ext cx="8827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6" idx="4"/>
            <a:endCxn id="10" idx="2"/>
          </p:cNvCxnSpPr>
          <p:nvPr/>
        </p:nvCxnSpPr>
        <p:spPr>
          <a:xfrm>
            <a:off x="3819953" y="3539839"/>
            <a:ext cx="850977" cy="6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원통[C] 9"/>
          <p:cNvSpPr/>
          <p:nvPr/>
        </p:nvSpPr>
        <p:spPr>
          <a:xfrm>
            <a:off x="4670930" y="2942017"/>
            <a:ext cx="1122218" cy="1209498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92" t="25664" r="4188" b="32957"/>
          <a:stretch/>
        </p:blipFill>
        <p:spPr>
          <a:xfrm>
            <a:off x="6839902" y="1385024"/>
            <a:ext cx="2218481" cy="1279893"/>
          </a:xfrm>
          <a:prstGeom prst="rect">
            <a:avLst/>
          </a:prstGeom>
        </p:spPr>
      </p:pic>
      <p:cxnSp>
        <p:nvCxnSpPr>
          <p:cNvPr id="15" name="꺾인 연결선[E] 14"/>
          <p:cNvCxnSpPr>
            <a:stCxn id="10" idx="4"/>
            <a:endCxn id="13" idx="1"/>
          </p:cNvCxnSpPr>
          <p:nvPr/>
        </p:nvCxnSpPr>
        <p:spPr>
          <a:xfrm flipV="1">
            <a:off x="5793148" y="2024971"/>
            <a:ext cx="1046754" cy="152179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" t="10430" r="81261" b="31103"/>
          <a:stretch/>
        </p:blipFill>
        <p:spPr>
          <a:xfrm>
            <a:off x="9771351" y="818315"/>
            <a:ext cx="1608405" cy="2621134"/>
          </a:xfrm>
          <a:prstGeom prst="rect">
            <a:avLst/>
          </a:prstGeom>
        </p:spPr>
      </p:pic>
      <p:cxnSp>
        <p:nvCxnSpPr>
          <p:cNvPr id="17" name="직선 화살표 연결선 16"/>
          <p:cNvCxnSpPr>
            <a:stCxn id="13" idx="3"/>
            <a:endCxn id="16" idx="1"/>
          </p:cNvCxnSpPr>
          <p:nvPr/>
        </p:nvCxnSpPr>
        <p:spPr>
          <a:xfrm>
            <a:off x="9058383" y="2024971"/>
            <a:ext cx="712968" cy="103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539" y="4144588"/>
            <a:ext cx="3961445" cy="222255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1" name="직선 화살표 연결선 20"/>
          <p:cNvCxnSpPr>
            <a:stCxn id="13" idx="2"/>
          </p:cNvCxnSpPr>
          <p:nvPr/>
        </p:nvCxnSpPr>
        <p:spPr>
          <a:xfrm>
            <a:off x="7949143" y="2664917"/>
            <a:ext cx="1086152" cy="13688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[E] 30"/>
          <p:cNvCxnSpPr>
            <a:stCxn id="16" idx="2"/>
            <a:endCxn id="20" idx="0"/>
          </p:cNvCxnSpPr>
          <p:nvPr/>
        </p:nvCxnSpPr>
        <p:spPr>
          <a:xfrm rot="5400000">
            <a:off x="9553339" y="3122372"/>
            <a:ext cx="705139" cy="133929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텍스트 상자 50"/>
          <p:cNvSpPr txBox="1"/>
          <p:nvPr/>
        </p:nvSpPr>
        <p:spPr>
          <a:xfrm>
            <a:off x="1437797" y="439189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smtClean="0"/>
              <a:t>Crawling</a:t>
            </a:r>
            <a:endParaRPr kumimoji="1" lang="ko-KR" altLang="en-US" b="1" dirty="0"/>
          </a:p>
        </p:txBody>
      </p:sp>
      <p:sp>
        <p:nvSpPr>
          <p:cNvPr id="53" name="텍스트 상자 52"/>
          <p:cNvSpPr txBox="1"/>
          <p:nvPr/>
        </p:nvSpPr>
        <p:spPr>
          <a:xfrm>
            <a:off x="3306358" y="4391893"/>
            <a:ext cx="231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smtClean="0"/>
              <a:t>Data preprocessing</a:t>
            </a:r>
            <a:endParaRPr kumimoji="1" lang="ko-KR" altLang="en-US" b="1" dirty="0"/>
          </a:p>
        </p:txBody>
      </p:sp>
      <p:sp>
        <p:nvSpPr>
          <p:cNvPr id="54" name="텍스트 상자 53"/>
          <p:cNvSpPr txBox="1"/>
          <p:nvPr/>
        </p:nvSpPr>
        <p:spPr>
          <a:xfrm>
            <a:off x="6589384" y="1006389"/>
            <a:ext cx="270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smtClean="0"/>
              <a:t>Term document matrix</a:t>
            </a:r>
            <a:endParaRPr kumimoji="1" lang="ko-KR" altLang="en-US" b="1" dirty="0"/>
          </a:p>
        </p:txBody>
      </p:sp>
      <p:sp>
        <p:nvSpPr>
          <p:cNvPr id="55" name="텍스트 상자 54"/>
          <p:cNvSpPr txBox="1"/>
          <p:nvPr/>
        </p:nvSpPr>
        <p:spPr>
          <a:xfrm>
            <a:off x="9634526" y="390877"/>
            <a:ext cx="188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smtClean="0"/>
              <a:t>Topic modeling</a:t>
            </a:r>
            <a:endParaRPr kumimoji="1" lang="ko-KR" altLang="en-US" b="1" dirty="0"/>
          </a:p>
        </p:txBody>
      </p:sp>
      <p:sp>
        <p:nvSpPr>
          <p:cNvPr id="56" name="텍스트 상자 55"/>
          <p:cNvSpPr txBox="1"/>
          <p:nvPr/>
        </p:nvSpPr>
        <p:spPr>
          <a:xfrm>
            <a:off x="8446622" y="639485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smtClean="0"/>
              <a:t>Visualization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9302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180109" y="138545"/>
            <a:ext cx="2238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/>
              <a:t>Preprocessing</a:t>
            </a:r>
            <a:endParaRPr kumimoji="1"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9"/>
          <a:stretch/>
        </p:blipFill>
        <p:spPr>
          <a:xfrm>
            <a:off x="104721" y="1274618"/>
            <a:ext cx="11982558" cy="33627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1" y="4900607"/>
            <a:ext cx="5823913" cy="119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1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180109" y="138545"/>
            <a:ext cx="355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/>
              <a:t>Term document matrix</a:t>
            </a:r>
            <a:endParaRPr kumimoji="1" lang="ko-KR" altLang="en-US" sz="2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45" y="1066801"/>
            <a:ext cx="10035309" cy="509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65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180109" y="138545"/>
            <a:ext cx="244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/>
              <a:t>Topic modeling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055" y="2341420"/>
            <a:ext cx="5529373" cy="20660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" t="2301" r="2734" b="9313"/>
          <a:stretch/>
        </p:blipFill>
        <p:spPr>
          <a:xfrm>
            <a:off x="-1" y="1676399"/>
            <a:ext cx="6456219" cy="4124191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7409676" y="4407433"/>
            <a:ext cx="384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smtClean="0"/>
              <a:t>Nonnegative matrix factorization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26990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180109" y="138545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/>
              <a:t>Visualization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6" r="11111"/>
          <a:stretch/>
        </p:blipFill>
        <p:spPr>
          <a:xfrm>
            <a:off x="124693" y="1343892"/>
            <a:ext cx="6594764" cy="47197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573" y="1343892"/>
            <a:ext cx="5217043" cy="47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90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180109" y="138545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/>
              <a:t>Visualization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9" y="1136071"/>
            <a:ext cx="11484862" cy="545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51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180109" y="138545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/>
              <a:t>Visualization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3" y="1168207"/>
            <a:ext cx="5155062" cy="49460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70" y="1288473"/>
            <a:ext cx="6664035" cy="470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27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4842227" y="3105834"/>
            <a:ext cx="2507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 smtClean="0"/>
              <a:t>Let’s do it!</a:t>
            </a:r>
          </a:p>
        </p:txBody>
      </p:sp>
    </p:spTree>
    <p:extLst>
      <p:ext uri="{BB962C8B-B14F-4D97-AF65-F5344CB8AC3E}">
        <p14:creationId xmlns:p14="http://schemas.microsoft.com/office/powerpoint/2010/main" val="1488647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6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180109" y="138545"/>
            <a:ext cx="4787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/>
              <a:t>Topic modeling &amp; Visualization</a:t>
            </a:r>
            <a:endParaRPr kumimoji="1" lang="ko-KR" altLang="en-US" sz="2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00545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4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032164"/>
            <a:ext cx="8458200" cy="5486400"/>
          </a:xfrm>
          <a:prstGeom prst="rect">
            <a:avLst/>
          </a:prstGeom>
        </p:spPr>
      </p:pic>
      <p:sp>
        <p:nvSpPr>
          <p:cNvPr id="5" name="텍스트 상자 4"/>
          <p:cNvSpPr txBox="1"/>
          <p:nvPr/>
        </p:nvSpPr>
        <p:spPr>
          <a:xfrm>
            <a:off x="180109" y="138545"/>
            <a:ext cx="1196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/>
              <a:t>Bitcoin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9934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728"/>
            <a:ext cx="12192000" cy="59228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728"/>
            <a:ext cx="12192000" cy="5922882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180109" y="138545"/>
            <a:ext cx="3005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/>
              <a:t>Bitcoin Forum data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3279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728"/>
            <a:ext cx="12192000" cy="5922882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180109" y="138545"/>
            <a:ext cx="3005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smtClean="0"/>
              <a:t>Bitcoin Forum data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190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180109" y="138545"/>
            <a:ext cx="3005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smtClean="0"/>
              <a:t>Bitcoin Forum data</a:t>
            </a:r>
            <a:endParaRPr kumimoji="1"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91" y="1588654"/>
            <a:ext cx="11561617" cy="368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180109" y="138545"/>
            <a:ext cx="4025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/>
              <a:t>What we will implement</a:t>
            </a:r>
            <a:r>
              <a:rPr kumimoji="1" lang="mr-IN" altLang="ko-KR" sz="2400" b="1" dirty="0" smtClean="0"/>
              <a:t>…</a:t>
            </a:r>
            <a:endParaRPr kumimoji="1"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" y="900545"/>
            <a:ext cx="10695709" cy="571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8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180109" y="138545"/>
            <a:ext cx="4025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/>
              <a:t>What we will implement</a:t>
            </a:r>
            <a:r>
              <a:rPr kumimoji="1" lang="mr-IN" altLang="ko-KR" sz="2400" b="1" dirty="0" smtClean="0"/>
              <a:t>…</a:t>
            </a:r>
            <a:endParaRPr kumimoji="1"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" y="900545"/>
            <a:ext cx="10695709" cy="57119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778" y="1829593"/>
            <a:ext cx="5295900" cy="2882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0377055" y="1246909"/>
            <a:ext cx="858981" cy="1717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9756678" y="2105891"/>
            <a:ext cx="620377" cy="3602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26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180109" y="138545"/>
            <a:ext cx="2727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/>
              <a:t>Before we start</a:t>
            </a:r>
            <a:r>
              <a:rPr kumimoji="1" lang="mr-IN" altLang="ko-KR" sz="2400" b="1" dirty="0" smtClean="0"/>
              <a:t>…</a:t>
            </a:r>
            <a:endParaRPr kumimoji="1" lang="ko-KR" altLang="en-US" sz="2400" b="1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2362102" y="2161309"/>
            <a:ext cx="7717177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200" dirty="0" smtClean="0"/>
              <a:t>- Anaconda python 3.6</a:t>
            </a:r>
          </a:p>
          <a:p>
            <a:r>
              <a:rPr kumimoji="1" lang="en-US" altLang="ko-KR" sz="2200" dirty="0" smtClean="0"/>
              <a:t>- Library</a:t>
            </a:r>
          </a:p>
          <a:p>
            <a:r>
              <a:rPr kumimoji="1" lang="en-US" altLang="ko-KR" sz="2000" dirty="0"/>
              <a:t>	</a:t>
            </a:r>
            <a:r>
              <a:rPr kumimoji="1" lang="en-US" altLang="ko-KR" sz="2000" dirty="0" smtClean="0"/>
              <a:t>pip install </a:t>
            </a:r>
            <a:r>
              <a:rPr kumimoji="1" lang="en-US" altLang="ko-KR" sz="2000" dirty="0" err="1" smtClean="0"/>
              <a:t>ujson</a:t>
            </a:r>
            <a:r>
              <a:rPr kumimoji="1" lang="en-US" altLang="ko-KR" sz="2000" dirty="0" smtClean="0"/>
              <a:t> (</a:t>
            </a:r>
            <a:r>
              <a:rPr kumimoji="1" lang="ko-KR" altLang="en-US" sz="2000" dirty="0" smtClean="0"/>
              <a:t>만약 설치 안되면 넘어가도 괜찮습니다</a:t>
            </a:r>
            <a:r>
              <a:rPr kumimoji="1" lang="en-US" altLang="ko-KR" sz="2000" dirty="0" smtClean="0"/>
              <a:t>.)</a:t>
            </a:r>
          </a:p>
          <a:p>
            <a:r>
              <a:rPr kumimoji="1" lang="en-US" altLang="ko-KR" sz="2000" dirty="0"/>
              <a:t>	</a:t>
            </a:r>
            <a:r>
              <a:rPr kumimoji="1" lang="en-US" altLang="ko-KR" sz="2000" dirty="0" smtClean="0"/>
              <a:t>pip</a:t>
            </a:r>
            <a:r>
              <a:rPr kumimoji="1" lang="ko-KR" altLang="en-US" sz="2000" dirty="0" smtClean="0"/>
              <a:t> </a:t>
            </a:r>
            <a:r>
              <a:rPr kumimoji="1" lang="en-US" altLang="ko-KR" sz="2000" dirty="0" smtClean="0"/>
              <a:t>install </a:t>
            </a:r>
            <a:r>
              <a:rPr kumimoji="1" lang="en-US" altLang="ko-KR" sz="2000" dirty="0" err="1" smtClean="0"/>
              <a:t>stop_words</a:t>
            </a:r>
            <a:endParaRPr kumimoji="1" lang="en-US" altLang="ko-KR" sz="2000" dirty="0" smtClean="0"/>
          </a:p>
          <a:p>
            <a:r>
              <a:rPr kumimoji="1" lang="en-US" altLang="ko-KR" sz="2000" dirty="0"/>
              <a:t>	</a:t>
            </a:r>
            <a:r>
              <a:rPr kumimoji="1" lang="en-US" altLang="ko-KR" sz="2000" dirty="0" smtClean="0"/>
              <a:t>python</a:t>
            </a:r>
            <a:r>
              <a:rPr kumimoji="1" lang="en-US" altLang="ko-KR" sz="2000" dirty="0"/>
              <a:t> </a:t>
            </a:r>
            <a:r>
              <a:rPr kumimoji="1" lang="ko-KR" altLang="en-US" sz="2000" dirty="0" smtClean="0"/>
              <a:t>실행 후</a:t>
            </a:r>
            <a:endParaRPr kumimoji="1" lang="en-US" altLang="ko-KR" sz="2000" dirty="0" smtClean="0"/>
          </a:p>
          <a:p>
            <a:r>
              <a:rPr kumimoji="1" lang="en-US" altLang="ko-KR" sz="2000" dirty="0"/>
              <a:t>	</a:t>
            </a:r>
            <a:r>
              <a:rPr kumimoji="1" lang="en-US" altLang="ko-KR" sz="2000" dirty="0" smtClean="0"/>
              <a:t>	import </a:t>
            </a:r>
            <a:r>
              <a:rPr kumimoji="1" lang="en-US" altLang="ko-KR" sz="2000" dirty="0" err="1" smtClean="0"/>
              <a:t>nltk</a:t>
            </a:r>
            <a:endParaRPr kumimoji="1" lang="en-US" altLang="ko-KR" sz="2000" dirty="0" smtClean="0"/>
          </a:p>
          <a:p>
            <a:r>
              <a:rPr kumimoji="1" lang="en-US" altLang="ko-KR" sz="2000" dirty="0"/>
              <a:t>	</a:t>
            </a:r>
            <a:r>
              <a:rPr kumimoji="1" lang="en-US" altLang="ko-KR" sz="2000" dirty="0" smtClean="0"/>
              <a:t>	</a:t>
            </a:r>
            <a:r>
              <a:rPr kumimoji="1" lang="en-US" altLang="ko-KR" sz="2000" dirty="0" err="1" smtClean="0"/>
              <a:t>nltk.download</a:t>
            </a:r>
            <a:r>
              <a:rPr kumimoji="1" lang="en-US" altLang="ko-KR" sz="2000" dirty="0" smtClean="0"/>
              <a:t>() </a:t>
            </a:r>
            <a:r>
              <a:rPr kumimoji="1" lang="ko-KR" altLang="en-US" sz="2000" dirty="0" smtClean="0"/>
              <a:t>실행 후 </a:t>
            </a:r>
            <a:r>
              <a:rPr kumimoji="1" lang="en-US" altLang="ko-KR" sz="2000" dirty="0" err="1" smtClean="0"/>
              <a:t>wordnet</a:t>
            </a:r>
            <a:r>
              <a:rPr kumimoji="1" lang="ko-KR" altLang="en-US" sz="2000" dirty="0" smtClean="0"/>
              <a:t> 설치</a:t>
            </a:r>
            <a:endParaRPr kumimoji="1" lang="en-US" altLang="ko-KR" sz="2000" dirty="0"/>
          </a:p>
          <a:p>
            <a:endParaRPr kumimoji="1" lang="en-US" altLang="ko-KR" sz="2000" dirty="0" smtClean="0"/>
          </a:p>
          <a:p>
            <a:r>
              <a:rPr kumimoji="1" lang="en-US" altLang="ko-KR" sz="2200" dirty="0" smtClean="0"/>
              <a:t>- Code &amp; dataset: </a:t>
            </a:r>
          </a:p>
          <a:p>
            <a:r>
              <a:rPr kumimoji="1" lang="en-US" altLang="ko-KR" sz="2000" dirty="0" smtClean="0"/>
              <a:t>	https://</a:t>
            </a:r>
            <a:r>
              <a:rPr kumimoji="1" lang="en-US" altLang="ko-KR" sz="2000" dirty="0" err="1" smtClean="0"/>
              <a:t>github.com</a:t>
            </a:r>
            <a:r>
              <a:rPr kumimoji="1" lang="en-US" altLang="ko-KR" sz="2000" dirty="0" smtClean="0"/>
              <a:t>/rudvlf0413/</a:t>
            </a:r>
            <a:r>
              <a:rPr kumimoji="1" lang="en-US" altLang="ko-KR" sz="2000" dirty="0" err="1" smtClean="0"/>
              <a:t>bitcoin_topicmodeling</a:t>
            </a:r>
            <a:r>
              <a:rPr kumimoji="1" lang="en-US" altLang="ko-KR" sz="2000" dirty="0" smtClean="0"/>
              <a:t> </a:t>
            </a: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2029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66</Words>
  <Application>Microsoft Macintosh PowerPoint</Application>
  <PresentationFormat>와이드스크린</PresentationFormat>
  <Paragraphs>37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Mangal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강경필</dc:creator>
  <cp:lastModifiedBy>강경필</cp:lastModifiedBy>
  <cp:revision>12</cp:revision>
  <dcterms:created xsi:type="dcterms:W3CDTF">2018-02-08T08:41:44Z</dcterms:created>
  <dcterms:modified xsi:type="dcterms:W3CDTF">2018-02-08T12:13:10Z</dcterms:modified>
</cp:coreProperties>
</file>