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2704-4E7D-9E91-9BA8-2F765A281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B8624-0384-661B-176D-81A8E28C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FCF20-CE71-02B5-D00F-62AB1A2C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46A72-2FC0-2091-5D8B-C82FA065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6F1C9-2E7B-6C54-0225-48A7CF1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8882-4D95-56A8-376C-CC2CB471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8F87B-429C-0449-3990-882FFEA9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B32FB-0560-0ED5-AA5D-5941F6A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316F-6065-DC16-1EE2-62175F3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C4140-7FEF-7A97-F066-7786AC4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D38CF-346A-88CD-2183-B12B61DC7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DE4EF-E547-8FCF-1524-887F6CAB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94708-2234-A793-8C64-4E53CC1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CBBD6-2BE8-7886-3971-AF16B13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85B58-2CDF-7E45-8A2C-F7790DC4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7D9CC-3D1F-BBF5-7324-367B3443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87195-BD2C-3B30-0C40-64B70809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74BE-29FC-80B0-C3DF-79CD6781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5A296-E744-5E7E-D119-3BF150D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40EAA-910F-B714-AC77-962BAA13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10FE2-3D80-D36C-2B72-CF2A84B8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AC7AE-DD22-5D6B-D60B-6290B7C5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E35F2-B659-03BA-772E-246CDD2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9F591-F6FC-C9AB-3566-2CA0CC8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B226C-FDB5-49E8-B6D4-0D807648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7306-26A9-972B-6AB3-7EFF48CD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FF767-F421-69B2-974C-EE12E1B2A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3E7F8-B257-8D25-D56B-1F5FD866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3CC0F-BC6B-9582-2850-9E11D3B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FD899-12DE-F84E-047C-96944664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4B32D-E089-4112-2696-57A6E29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1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53FA-65F5-CA9A-1D9C-93361ADE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393FC-08AE-72C8-A479-47A005E8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33854-EBEE-9D6B-6D31-4F64E24A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A71E03-2BED-2658-9048-6F0DAFD6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5F29C-A123-17C6-9950-08009BDD5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719AE-9090-6D81-69B0-9B2BDDD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F8421-ACA9-4827-5906-5ADBE08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A5C7E7-E534-B3B7-5A6C-9C4DF9EF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59C4-4E89-D970-A826-3C3ECF1D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D051F-64FF-4873-409E-FA83B3F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07108-E6F2-5AAB-3A35-03DE264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6213B-6E35-BB66-219E-74703EE7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93333-CCAC-5907-3949-E377766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08178-E6E2-FCE3-5C1B-9BBE3F0D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9D10E-8D7F-E3E3-19CB-D7FCFD47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89D51-D9F6-ED91-AC2A-7A14E9EF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C8FF9-BAE9-A3EB-B2F3-07B1D269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34C6F-B24E-0FB0-7462-F7197641D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485AD-74D3-8473-92CC-EF2D3D3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DFDD3-D504-E6C3-AE5F-ECAE888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53E0-1106-9F3E-DD19-F7B56BD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AABC-44CE-BB0E-66BD-FEEA021C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B643E6-B4FB-279B-0747-72A8FC358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F9F7B-A89D-2E83-AE9C-E94A7041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DDFAA-74C8-4FB7-3D1F-5698DE9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AA7F7-B7A5-5F34-045E-9ABC8D4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AE8D3-279C-B75A-32C6-B54F617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635AC-15D6-9C12-9AB8-85B0B1AA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38ECC-48B1-03BC-694B-3D980B4C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5FFEB-3A30-69E7-DCC4-7427F7A99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DAB92-0F56-83BB-F20F-EF54E0D7F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00657-B164-8357-6D37-F3493B6B7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200561" y="932166"/>
            <a:ext cx="184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재물 조사표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3916256" y="1587510"/>
            <a:ext cx="1840359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32</a:t>
            </a:r>
            <a:r>
              <a:rPr lang="ko-KR" altLang="en-US" sz="1600" dirty="0"/>
              <a:t>인치 모니터</a:t>
            </a:r>
          </a:p>
        </p:txBody>
      </p:sp>
      <p:sp>
        <p:nvSpPr>
          <p:cNvPr id="6" name="model_no_1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3916256" y="2059259"/>
            <a:ext cx="1840359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MO12345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2703119" y="1583558"/>
            <a:ext cx="113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품명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2703119" y="2059259"/>
            <a:ext cx="113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모델</a:t>
            </a:r>
            <a:r>
              <a:rPr lang="en-US" altLang="ko-KR" sz="1600" dirty="0"/>
              <a:t>No: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2174614" y="781264"/>
            <a:ext cx="4001547" cy="216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1026" name="Picture 1" descr="Life-changing Education을 실현하는 패스트캠퍼스입니다">
            <a:extLst>
              <a:ext uri="{FF2B5EF4-FFF2-40B4-BE49-F238E27FC236}">
                <a16:creationId xmlns:a16="http://schemas.microsoft.com/office/drawing/2014/main" id="{BE0529F9-9A80-A027-F4B9-4FA1A9A7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27" y="2433225"/>
            <a:ext cx="1718137" cy="39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">
            <a:extLst>
              <a:ext uri="{FF2B5EF4-FFF2-40B4-BE49-F238E27FC236}">
                <a16:creationId xmlns:a16="http://schemas.microsoft.com/office/drawing/2014/main" id="{48E7760E-BE7F-BEF7-BB12-6F79BB779717}"/>
              </a:ext>
            </a:extLst>
          </p:cNvPr>
          <p:cNvSpPr txBox="1"/>
          <p:nvPr/>
        </p:nvSpPr>
        <p:spPr>
          <a:xfrm>
            <a:off x="8009627" y="932166"/>
            <a:ext cx="184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재물 조사표</a:t>
            </a:r>
          </a:p>
        </p:txBody>
      </p:sp>
      <p:sp>
        <p:nvSpPr>
          <p:cNvPr id="35" name="product_name_2">
            <a:extLst>
              <a:ext uri="{FF2B5EF4-FFF2-40B4-BE49-F238E27FC236}">
                <a16:creationId xmlns:a16="http://schemas.microsoft.com/office/drawing/2014/main" id="{6412AF30-B731-6ECD-744B-14A976CC82F2}"/>
              </a:ext>
            </a:extLst>
          </p:cNvPr>
          <p:cNvSpPr txBox="1"/>
          <p:nvPr/>
        </p:nvSpPr>
        <p:spPr>
          <a:xfrm>
            <a:off x="8725322" y="1587510"/>
            <a:ext cx="1840359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32</a:t>
            </a:r>
            <a:r>
              <a:rPr lang="ko-KR" altLang="en-US" sz="1600" dirty="0"/>
              <a:t>인치 모니터</a:t>
            </a:r>
          </a:p>
        </p:txBody>
      </p:sp>
      <p:sp>
        <p:nvSpPr>
          <p:cNvPr id="36" name="model_no_2">
            <a:extLst>
              <a:ext uri="{FF2B5EF4-FFF2-40B4-BE49-F238E27FC236}">
                <a16:creationId xmlns:a16="http://schemas.microsoft.com/office/drawing/2014/main" id="{33887AF0-5982-AD4A-9DCB-FA3673A872A3}"/>
              </a:ext>
            </a:extLst>
          </p:cNvPr>
          <p:cNvSpPr txBox="1"/>
          <p:nvPr/>
        </p:nvSpPr>
        <p:spPr>
          <a:xfrm>
            <a:off x="8725322" y="2059259"/>
            <a:ext cx="1840359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MO12345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ADA1D0-41E8-4F67-BAEB-E52616B60CB6}"/>
              </a:ext>
            </a:extLst>
          </p:cNvPr>
          <p:cNvSpPr txBox="1"/>
          <p:nvPr/>
        </p:nvSpPr>
        <p:spPr>
          <a:xfrm>
            <a:off x="7512185" y="1583558"/>
            <a:ext cx="113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품명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762532-DC4F-64DC-62DA-B61877CE0DFB}"/>
              </a:ext>
            </a:extLst>
          </p:cNvPr>
          <p:cNvSpPr txBox="1"/>
          <p:nvPr/>
        </p:nvSpPr>
        <p:spPr>
          <a:xfrm>
            <a:off x="7512185" y="2059259"/>
            <a:ext cx="113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모델</a:t>
            </a:r>
            <a:r>
              <a:rPr lang="en-US" altLang="ko-KR" sz="1600" dirty="0"/>
              <a:t>No:</a:t>
            </a:r>
            <a:endParaRPr lang="ko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6E602B-DAAC-1D83-E296-927CAD6F568F}"/>
              </a:ext>
            </a:extLst>
          </p:cNvPr>
          <p:cNvSpPr/>
          <p:nvPr/>
        </p:nvSpPr>
        <p:spPr>
          <a:xfrm>
            <a:off x="6983680" y="781264"/>
            <a:ext cx="4001547" cy="216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40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8E0B4A1F-2A3E-E70D-7CD6-80F8EE4C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593" y="2433225"/>
            <a:ext cx="1718137" cy="39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">
            <a:extLst>
              <a:ext uri="{FF2B5EF4-FFF2-40B4-BE49-F238E27FC236}">
                <a16:creationId xmlns:a16="http://schemas.microsoft.com/office/drawing/2014/main" id="{8F369D6E-ADDB-07A3-F616-27B06EDB653C}"/>
              </a:ext>
            </a:extLst>
          </p:cNvPr>
          <p:cNvSpPr txBox="1"/>
          <p:nvPr/>
        </p:nvSpPr>
        <p:spPr>
          <a:xfrm>
            <a:off x="3207000" y="3603687"/>
            <a:ext cx="184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재물 조사표</a:t>
            </a:r>
          </a:p>
        </p:txBody>
      </p:sp>
      <p:sp>
        <p:nvSpPr>
          <p:cNvPr id="43" name="product_name_3">
            <a:extLst>
              <a:ext uri="{FF2B5EF4-FFF2-40B4-BE49-F238E27FC236}">
                <a16:creationId xmlns:a16="http://schemas.microsoft.com/office/drawing/2014/main" id="{21DC961A-25A5-AEC6-9AB0-8DCF310E5B06}"/>
              </a:ext>
            </a:extLst>
          </p:cNvPr>
          <p:cNvSpPr txBox="1"/>
          <p:nvPr/>
        </p:nvSpPr>
        <p:spPr>
          <a:xfrm>
            <a:off x="3922695" y="4259031"/>
            <a:ext cx="1840359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32</a:t>
            </a:r>
            <a:r>
              <a:rPr lang="ko-KR" altLang="en-US" sz="1600" dirty="0"/>
              <a:t>인치 모니터</a:t>
            </a:r>
          </a:p>
        </p:txBody>
      </p:sp>
      <p:sp>
        <p:nvSpPr>
          <p:cNvPr id="44" name="model_no_3">
            <a:extLst>
              <a:ext uri="{FF2B5EF4-FFF2-40B4-BE49-F238E27FC236}">
                <a16:creationId xmlns:a16="http://schemas.microsoft.com/office/drawing/2014/main" id="{58C12E79-889B-BEBD-CF9C-EB7C04EF1299}"/>
              </a:ext>
            </a:extLst>
          </p:cNvPr>
          <p:cNvSpPr txBox="1"/>
          <p:nvPr/>
        </p:nvSpPr>
        <p:spPr>
          <a:xfrm>
            <a:off x="3922695" y="4730780"/>
            <a:ext cx="1840359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MO12345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EBD10B-3544-A3D2-C502-E252465AEA22}"/>
              </a:ext>
            </a:extLst>
          </p:cNvPr>
          <p:cNvSpPr txBox="1"/>
          <p:nvPr/>
        </p:nvSpPr>
        <p:spPr>
          <a:xfrm>
            <a:off x="2709558" y="4255079"/>
            <a:ext cx="113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품명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407D51-323A-1F79-76C5-BF9BB3E83D3A}"/>
              </a:ext>
            </a:extLst>
          </p:cNvPr>
          <p:cNvSpPr txBox="1"/>
          <p:nvPr/>
        </p:nvSpPr>
        <p:spPr>
          <a:xfrm>
            <a:off x="2709558" y="4730780"/>
            <a:ext cx="113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모델</a:t>
            </a:r>
            <a:r>
              <a:rPr lang="en-US" altLang="ko-KR" sz="1600" dirty="0"/>
              <a:t>No:</a:t>
            </a:r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FE7597-DCDA-7024-7AF8-E54FA4921ED2}"/>
              </a:ext>
            </a:extLst>
          </p:cNvPr>
          <p:cNvSpPr/>
          <p:nvPr/>
        </p:nvSpPr>
        <p:spPr>
          <a:xfrm>
            <a:off x="2181053" y="3452785"/>
            <a:ext cx="4001547" cy="216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48" name="Picture 3" descr="Life-changing Education을 실현하는 패스트캠퍼스입니다">
            <a:extLst>
              <a:ext uri="{FF2B5EF4-FFF2-40B4-BE49-F238E27FC236}">
                <a16:creationId xmlns:a16="http://schemas.microsoft.com/office/drawing/2014/main" id="{D6307CC5-4CCC-5482-D3AB-688D2B992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66" y="5104746"/>
            <a:ext cx="1718137" cy="39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itle">
            <a:extLst>
              <a:ext uri="{FF2B5EF4-FFF2-40B4-BE49-F238E27FC236}">
                <a16:creationId xmlns:a16="http://schemas.microsoft.com/office/drawing/2014/main" id="{54A5ED9C-D3CD-1E69-73D1-7E53C54C0265}"/>
              </a:ext>
            </a:extLst>
          </p:cNvPr>
          <p:cNvSpPr txBox="1"/>
          <p:nvPr/>
        </p:nvSpPr>
        <p:spPr>
          <a:xfrm>
            <a:off x="8009627" y="3603687"/>
            <a:ext cx="1840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재물 조사표</a:t>
            </a:r>
          </a:p>
        </p:txBody>
      </p:sp>
      <p:sp>
        <p:nvSpPr>
          <p:cNvPr id="51" name="product_name_4">
            <a:extLst>
              <a:ext uri="{FF2B5EF4-FFF2-40B4-BE49-F238E27FC236}">
                <a16:creationId xmlns:a16="http://schemas.microsoft.com/office/drawing/2014/main" id="{16706FC5-6813-CA02-F7D9-35976F45E639}"/>
              </a:ext>
            </a:extLst>
          </p:cNvPr>
          <p:cNvSpPr txBox="1"/>
          <p:nvPr/>
        </p:nvSpPr>
        <p:spPr>
          <a:xfrm>
            <a:off x="8725322" y="4259031"/>
            <a:ext cx="1840359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32</a:t>
            </a:r>
            <a:r>
              <a:rPr lang="ko-KR" altLang="en-US" sz="1600" dirty="0"/>
              <a:t>인치 모니터</a:t>
            </a:r>
          </a:p>
        </p:txBody>
      </p:sp>
      <p:sp>
        <p:nvSpPr>
          <p:cNvPr id="52" name="model_no_4">
            <a:extLst>
              <a:ext uri="{FF2B5EF4-FFF2-40B4-BE49-F238E27FC236}">
                <a16:creationId xmlns:a16="http://schemas.microsoft.com/office/drawing/2014/main" id="{C27187A2-F7F5-58C1-5662-68E49882EB11}"/>
              </a:ext>
            </a:extLst>
          </p:cNvPr>
          <p:cNvSpPr txBox="1"/>
          <p:nvPr/>
        </p:nvSpPr>
        <p:spPr>
          <a:xfrm>
            <a:off x="8725322" y="4730780"/>
            <a:ext cx="1840359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MO12345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16CF64-3E96-94B2-32B6-7BEC71FAC05C}"/>
              </a:ext>
            </a:extLst>
          </p:cNvPr>
          <p:cNvSpPr txBox="1"/>
          <p:nvPr/>
        </p:nvSpPr>
        <p:spPr>
          <a:xfrm>
            <a:off x="7512185" y="4255079"/>
            <a:ext cx="113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품명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98CD7-E0B8-6928-2B29-1EE73DF86684}"/>
              </a:ext>
            </a:extLst>
          </p:cNvPr>
          <p:cNvSpPr txBox="1"/>
          <p:nvPr/>
        </p:nvSpPr>
        <p:spPr>
          <a:xfrm>
            <a:off x="7512185" y="4730780"/>
            <a:ext cx="113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모델</a:t>
            </a:r>
            <a:r>
              <a:rPr lang="en-US" altLang="ko-KR" sz="1600" dirty="0"/>
              <a:t>No: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9F38EC-E150-D6D1-40FF-1D6C4153F079}"/>
              </a:ext>
            </a:extLst>
          </p:cNvPr>
          <p:cNvSpPr/>
          <p:nvPr/>
        </p:nvSpPr>
        <p:spPr>
          <a:xfrm>
            <a:off x="6983680" y="3452785"/>
            <a:ext cx="4001547" cy="216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56" name="Picture 4" descr="Life-changing Education을 실현하는 패스트캠퍼스입니다">
            <a:extLst>
              <a:ext uri="{FF2B5EF4-FFF2-40B4-BE49-F238E27FC236}">
                <a16:creationId xmlns:a16="http://schemas.microsoft.com/office/drawing/2014/main" id="{5A816839-7280-16E1-8658-D18DB3CB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593" y="5104746"/>
            <a:ext cx="1718137" cy="39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6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10</cp:revision>
  <dcterms:created xsi:type="dcterms:W3CDTF">2022-08-30T10:54:47Z</dcterms:created>
  <dcterms:modified xsi:type="dcterms:W3CDTF">2022-09-04T01:14:11Z</dcterms:modified>
</cp:coreProperties>
</file>