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6C728-6351-0A93-79EE-6468008CE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8BB079-F57F-9627-CD20-0FAE64A02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F9225F-45E8-F059-16BF-49158263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3B40A-E534-E26F-9EEC-13AB8DC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B421B-694B-2225-C303-2C9E4A1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0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BF9B-02D4-54D6-EAF4-B7081AA1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BD9A7E-D18B-2432-5640-DE58048B3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1F6FE-0261-1885-0635-6AA44C7A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B261C-6D69-F396-6993-1CBB5F0E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B6D38-4903-8572-286B-32104F67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7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325F17-5F8B-040B-C3D6-68A8528D6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E0C845-147C-2AA1-52A5-98160E77D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8C77F-A0F0-293B-441E-33C346AC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D910-1A11-AE68-1E8F-D14AAF71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FC82E-47BB-F667-CA9F-9BBC6AA6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8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15D36-48A9-E236-284C-2A149BE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8DB1B-1889-0D5E-4E2C-8D22DDB5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51578-E20E-855E-FDCF-126F0237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8184-D51D-5FA7-5DE3-605C517A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29D63-3B07-FFB6-7B21-3FB31B2F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21C9-49BD-80B3-F3DB-FD3762B2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69007-251B-7B7B-1BD4-3A89D6E8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69B0F-A2A6-5FC8-2250-019FE77B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F5AA7-62BC-E517-5F71-5BE8282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F29ED-0E4B-8395-A9FD-1643923D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6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3A840-EA72-9F54-FDB2-900171E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0872B-FE83-71C7-F19A-4C9EBA752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3AE76-FB33-76D2-7FA2-AC5BDF0E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5452C-615D-A7BF-8CD7-908B8E01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79BA51-D243-97A5-E2D9-296211F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EBB92-D112-85AC-CCBF-3B18BCA8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3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CDE47-1B16-EC18-25DF-27254EAB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48ADE-0A33-98EF-2034-52F7A245F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2A3BC-B0E0-3727-2888-53CFB268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70E57-E9B3-2C85-DC37-6504AF9C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0194BE-6890-4075-B0BF-154CF4AA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C0E455-0AAF-B67C-0C67-16F8BEE9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414D16-0BBE-98EA-7093-881A6DEC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425C05-6D91-7B8C-9353-6C36F0B5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CD9F1-0501-7381-F7F5-DEC14B3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7A0DC4-D0A8-711A-E725-DB5B3B7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0BE5-A6A0-AD49-3F6A-CF7DF8BF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6DD1C-A167-7544-2902-0437E58A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7D01A-4049-D445-6C96-E3CC2AFC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D2D153-3219-3FDF-144F-5EF01232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901B38-06B8-3E41-B43F-1910CA5B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3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3DECC-329B-7903-D2A5-FF825AED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C6C6F3-1CA9-F896-C31E-BF1B24F26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586277-08A6-7817-AC45-4B4F66F3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8DC960-0AE4-91AF-27C6-85EE70E3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45D4A-A3D7-D1EB-D11A-63FA031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5BBDD8-9380-DCD4-63EC-7264E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6D09-6DCD-0B22-E4F4-5B643D5E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2841F-D3D5-456B-BB94-09890B0B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02CC7-D5AC-2251-D65C-D26AF1E0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47F11-56CB-44B0-8506-256B6D8B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07ECF-1B5A-9C3F-9AE3-A389ACB4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A1AF97-8408-20F5-3E7F-98D0B7BF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AD1FF5-2169-665D-237D-C944A66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FC775-7E2D-934E-1159-66DACF03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DA734-D3B9-0626-CD1B-A164B6585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CEE8-F1A5-4D26-B98C-A71D61C57189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EAE8F-9494-8482-39B8-53D01D69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243358-17F3-4223-F995-C3909612F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CDD69-A940-4D6F-A4DC-4B476DD12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19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1549BF6-E958-6FE7-2ACE-421651D9EFED}"/>
              </a:ext>
            </a:extLst>
          </p:cNvPr>
          <p:cNvSpPr/>
          <p:nvPr/>
        </p:nvSpPr>
        <p:spPr>
          <a:xfrm>
            <a:off x="380146" y="759576"/>
            <a:ext cx="11456253" cy="5004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99260-A16C-5547-15BA-3D64F145F3A7}"/>
              </a:ext>
            </a:extLst>
          </p:cNvPr>
          <p:cNvSpPr txBox="1"/>
          <p:nvPr/>
        </p:nvSpPr>
        <p:spPr>
          <a:xfrm>
            <a:off x="1513284" y="2473408"/>
            <a:ext cx="1812066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품명</a:t>
            </a:r>
            <a:r>
              <a:rPr lang="en-US" altLang="ko-KR" sz="4400" dirty="0"/>
              <a:t>: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FE626-71FF-E73C-A7B2-F56771BC9461}"/>
              </a:ext>
            </a:extLst>
          </p:cNvPr>
          <p:cNvSpPr txBox="1"/>
          <p:nvPr/>
        </p:nvSpPr>
        <p:spPr>
          <a:xfrm>
            <a:off x="1242441" y="3925492"/>
            <a:ext cx="2691483" cy="74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모델</a:t>
            </a:r>
            <a:r>
              <a:rPr lang="en-US" altLang="ko-KR" sz="4400" dirty="0"/>
              <a:t>No:</a:t>
            </a:r>
            <a:endParaRPr lang="ko-KR" alt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BD66F5-77A2-00BC-F3CD-C88890F0732E}"/>
              </a:ext>
            </a:extLst>
          </p:cNvPr>
          <p:cNvSpPr txBox="1"/>
          <p:nvPr/>
        </p:nvSpPr>
        <p:spPr>
          <a:xfrm>
            <a:off x="2199441" y="1273278"/>
            <a:ext cx="76214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/>
              <a:t>재물 조사표</a:t>
            </a:r>
          </a:p>
        </p:txBody>
      </p:sp>
      <p:sp>
        <p:nvSpPr>
          <p:cNvPr id="14" name="product_name">
            <a:extLst>
              <a:ext uri="{FF2B5EF4-FFF2-40B4-BE49-F238E27FC236}">
                <a16:creationId xmlns:a16="http://schemas.microsoft.com/office/drawing/2014/main" id="{E71F6882-8F67-494C-07B4-3ADA05411AAB}"/>
              </a:ext>
            </a:extLst>
          </p:cNvPr>
          <p:cNvSpPr txBox="1"/>
          <p:nvPr/>
        </p:nvSpPr>
        <p:spPr>
          <a:xfrm>
            <a:off x="4204767" y="2510216"/>
            <a:ext cx="6262403" cy="816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24</a:t>
            </a:r>
            <a:r>
              <a:rPr lang="ko-KR" altLang="en-US" sz="4400" dirty="0">
                <a:solidFill>
                  <a:schemeClr val="tx1"/>
                </a:solidFill>
              </a:rPr>
              <a:t>인치 모니터</a:t>
            </a:r>
          </a:p>
        </p:txBody>
      </p:sp>
      <p:sp>
        <p:nvSpPr>
          <p:cNvPr id="15" name="model_no">
            <a:extLst>
              <a:ext uri="{FF2B5EF4-FFF2-40B4-BE49-F238E27FC236}">
                <a16:creationId xmlns:a16="http://schemas.microsoft.com/office/drawing/2014/main" id="{73451ED6-545B-BFB3-ED91-1A72437987E8}"/>
              </a:ext>
            </a:extLst>
          </p:cNvPr>
          <p:cNvSpPr txBox="1"/>
          <p:nvPr/>
        </p:nvSpPr>
        <p:spPr>
          <a:xfrm>
            <a:off x="4204767" y="3877570"/>
            <a:ext cx="6262403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</a:rPr>
              <a:t>MO1218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6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Kyeongrok Kim</dc:creator>
  <cp:lastModifiedBy>Kyeongrok Kim</cp:lastModifiedBy>
  <cp:revision>16</cp:revision>
  <dcterms:created xsi:type="dcterms:W3CDTF">2022-08-14T06:09:41Z</dcterms:created>
  <dcterms:modified xsi:type="dcterms:W3CDTF">2022-08-30T13:28:58Z</dcterms:modified>
</cp:coreProperties>
</file>