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sz="4400"/>
              <a:t>모니터2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15</cp:revision>
  <dcterms:created xsi:type="dcterms:W3CDTF">2022-08-14T06:09:41Z</dcterms:created>
  <dcterms:modified xsi:type="dcterms:W3CDTF">2022-08-30T05:25:28Z</dcterms:modified>
</cp:coreProperties>
</file>