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3" autoAdjust="0"/>
    <p:restoredTop sz="94660"/>
  </p:normalViewPr>
  <p:slideViewPr>
    <p:cSldViewPr snapToGrid="0">
      <p:cViewPr varScale="1">
        <p:scale>
          <a:sx n="93" d="100"/>
          <a:sy n="93" d="100"/>
        </p:scale>
        <p:origin x="96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B6C728-6351-0A93-79EE-6468008CEB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E8BB079-F57F-9627-CD20-0FAE64A02E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F9225F-45E8-F059-16BF-491582639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0CEE8-F1A5-4D26-B98C-A71D61C57189}" type="datetimeFigureOut">
              <a:rPr lang="ko-KR" altLang="en-US" smtClean="0"/>
              <a:t>2022-08-30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63B40A-E534-E26F-9EEC-13AB8DC2A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76B421B-694B-2225-C303-2C9E4A106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CDD69-A940-4D6F-A4DC-4B476DD122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70732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CABF9B-02D4-54D6-EAF4-B7081AA13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BD9A7E-D18B-2432-5640-DE58048B3C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7C1F6FE-0261-1885-0635-6AA44C7A95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0CEE8-F1A5-4D26-B98C-A71D61C57189}" type="datetimeFigureOut">
              <a:rPr lang="ko-KR" altLang="en-US" smtClean="0"/>
              <a:t>2022-08-30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A6B261C-6D69-F396-6993-1CBB5F0E9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21B6D38-4903-8572-286B-32104F676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CDD69-A940-4D6F-A4DC-4B476DD122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4676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9325F17-5F8B-040B-C3D6-68A8528D6C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0E0C845-147C-2AA1-52A5-98160E77DE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548C77F-A0F0-293B-441E-33C346AC6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0CEE8-F1A5-4D26-B98C-A71D61C57189}" type="datetimeFigureOut">
              <a:rPr lang="ko-KR" altLang="en-US" smtClean="0"/>
              <a:t>2022-08-30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F10D910-1A11-AE68-1E8F-D14AAF710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8CFC82E-47BB-F667-CA9F-9BBC6AA6B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CDD69-A940-4D6F-A4DC-4B476DD122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75889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815D36-48A9-E236-284C-2A149BE0E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498DB1B-1889-0D5E-4E2C-8D22DDB5BB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5351578-E20E-855E-FDCF-126F02376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0CEE8-F1A5-4D26-B98C-A71D61C57189}" type="datetimeFigureOut">
              <a:rPr lang="ko-KR" altLang="en-US" smtClean="0"/>
              <a:t>2022-08-30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DF8184-D51D-5FA7-5DE3-605C517A7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CD29D63-3B07-FFB6-7B21-3FB31B2F8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CDD69-A940-4D6F-A4DC-4B476DD122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18072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6D21C9-49BD-80B3-F3DB-FD3762B2DB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F069007-251B-7B7B-1BD4-3A89D6E839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269B0F-A2A6-5FC8-2250-019FE77B9B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0CEE8-F1A5-4D26-B98C-A71D61C57189}" type="datetimeFigureOut">
              <a:rPr lang="ko-KR" altLang="en-US" smtClean="0"/>
              <a:t>2022-08-30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1AF5AA7-62BC-E517-5F71-5BE828223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3F29ED-0E4B-8395-A9FD-1643923DF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CDD69-A940-4D6F-A4DC-4B476DD122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51608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63A840-EA72-9F54-FDB2-900171E5A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20872B-FE83-71C7-F19A-4C9EBA7525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263AE76-FB33-76D2-7FA2-AC5BDF0E73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EF5452C-615D-A7BF-8CD7-908B8E01DD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0CEE8-F1A5-4D26-B98C-A71D61C57189}" type="datetimeFigureOut">
              <a:rPr lang="ko-KR" altLang="en-US" smtClean="0"/>
              <a:t>2022-08-30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179BA51-D243-97A5-E2D9-296211F4C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E9EBB92-D112-85AC-CCBF-3B18BCA8A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CDD69-A940-4D6F-A4DC-4B476DD122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59347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DCDE47-1B16-EC18-25DF-27254EABB7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BD48ADE-0A33-98EF-2034-52F7A245F2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C12A3BC-B0E0-3727-2888-53CFB268F1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2070E57-E9B3-2C85-DC37-6504AF9CAE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B0194BE-6890-4075-B0BF-154CF4AAA3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7C0E455-0AAF-B67C-0C67-16F8BEE92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0CEE8-F1A5-4D26-B98C-A71D61C57189}" type="datetimeFigureOut">
              <a:rPr lang="ko-KR" altLang="en-US" smtClean="0"/>
              <a:t>2022-08-30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E414D16-0BBE-98EA-7093-881A6DEC3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E425C05-6D91-7B8C-9353-6C36F0B56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CDD69-A940-4D6F-A4DC-4B476DD122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6737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4CD9F1-0501-7381-F7F5-DEC14B355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E7A0DC4-D0A8-711A-E725-DB5B3B7A7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0CEE8-F1A5-4D26-B98C-A71D61C57189}" type="datetimeFigureOut">
              <a:rPr lang="ko-KR" altLang="en-US" smtClean="0"/>
              <a:t>2022-08-30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0080BE5-A6A0-AD49-3F6A-CF7DF8BFA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4A6DD1C-A167-7544-2902-0437E58A9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CDD69-A940-4D6F-A4DC-4B476DD122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94531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ED7D01A-4049-D445-6C96-E3CC2AFCD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0CEE8-F1A5-4D26-B98C-A71D61C57189}" type="datetimeFigureOut">
              <a:rPr lang="ko-KR" altLang="en-US" smtClean="0"/>
              <a:t>2022-08-30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DD2D153-3219-3FDF-144F-5EF012329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A901B38-06B8-3E41-B43F-1910CA5B7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CDD69-A940-4D6F-A4DC-4B476DD122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64363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F3DECC-329B-7903-D2A5-FF825AEDF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4C6C6F3-1CA9-F896-C31E-BF1B24F265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4586277-08A6-7817-AC45-4B4F66F358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68DC960-0AE4-91AF-27C6-85EE70E36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0CEE8-F1A5-4D26-B98C-A71D61C57189}" type="datetimeFigureOut">
              <a:rPr lang="ko-KR" altLang="en-US" smtClean="0"/>
              <a:t>2022-08-30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8545D4A-A3D7-D1EB-D11A-63FA031E5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85BBDD8-9380-DCD4-63EC-7264EFB02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CDD69-A940-4D6F-A4DC-4B476DD122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0514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586D09-6DCD-0B22-E4F4-5B643D5EF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1D2841F-D3D5-456B-BB94-09890B0BA5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0B02CC7-D5AC-2251-D65C-D26AF1E0F9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0F47F11-56CB-44B0-8506-256B6D8BD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0CEE8-F1A5-4D26-B98C-A71D61C57189}" type="datetimeFigureOut">
              <a:rPr lang="ko-KR" altLang="en-US" smtClean="0"/>
              <a:t>2022-08-30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5B07ECF-1B5A-9C3F-9AE3-A389ACB47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5A1AF97-8408-20F5-3E7F-98D0B7BF4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CDD69-A940-4D6F-A4DC-4B476DD122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3293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DAD1FF5-2169-665D-237D-C944A663F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0FC775-7E2D-934E-1159-66DACF0330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F1DA734-D3B9-0626-CD1B-A164B6585F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F0CEE8-F1A5-4D26-B98C-A71D61C57189}" type="datetimeFigureOut">
              <a:rPr lang="ko-KR" altLang="en-US" smtClean="0"/>
              <a:t>2022-08-30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9EAE8F-9494-8482-39B8-53D01D69D4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243358-17F3-4223-F995-C3909612F3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2CDD69-A940-4D6F-A4DC-4B476DD122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3919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solidFill>
                  <a:schemeClr val="tx1"/>
                </a:solidFill>
              </a:rPr>
              <a:t>24</a:t>
            </a:r>
            <a:r>
              <a:rPr lang="ko-KR" altLang="en-US" sz="4400" dirty="0">
                <a:solidFill>
                  <a:schemeClr val="tx1"/>
                </a:solidFill>
              </a:rPr>
              <a:t>인치 모니터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solidFill>
                  <a:schemeClr val="tx1"/>
                </a:solidFill>
              </a:rPr>
              <a:t>MO1218</a:t>
            </a:r>
            <a:endParaRPr lang="ko-KR" altLang="en-US" sz="4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52689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sz="4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11</Words>
  <Application>Microsoft Office PowerPoint</Application>
  <PresentationFormat>와이드스크린</PresentationFormat>
  <Paragraphs>5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Kyeongrok Kim</dc:creator>
  <cp:lastModifiedBy>Kyeongrok Kim</cp:lastModifiedBy>
  <cp:revision>15</cp:revision>
  <dcterms:created xsi:type="dcterms:W3CDTF">2022-08-14T06:09:41Z</dcterms:created>
  <dcterms:modified xsi:type="dcterms:W3CDTF">2022-08-30T05:25:28Z</dcterms:modified>
</cp:coreProperties>
</file>