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6C728-6351-0A93-79EE-6468008CE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8BB079-F57F-9627-CD20-0FAE64A02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9225F-45E8-F059-16BF-49158263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3B40A-E534-E26F-9EEC-13AB8DC2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B421B-694B-2225-C303-2C9E4A10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07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ABF9B-02D4-54D6-EAF4-B7081AA1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BD9A7E-D18B-2432-5640-DE58048B3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1F6FE-0261-1885-0635-6AA44C7A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B261C-6D69-F396-6993-1CBB5F0E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B6D38-4903-8572-286B-32104F67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67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325F17-5F8B-040B-C3D6-68A8528D6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E0C845-147C-2AA1-52A5-98160E77D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8C77F-A0F0-293B-441E-33C346AC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D910-1A11-AE68-1E8F-D14AAF71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FC82E-47BB-F667-CA9F-9BBC6AA6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58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15D36-48A9-E236-284C-2A149BE0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8DB1B-1889-0D5E-4E2C-8D22DDB5B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51578-E20E-855E-FDCF-126F0237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F8184-D51D-5FA7-5DE3-605C517A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29D63-3B07-FFB6-7B21-3FB31B2F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80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D21C9-49BD-80B3-F3DB-FD3762B2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69007-251B-7B7B-1BD4-3A89D6E83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69B0F-A2A6-5FC8-2250-019FE77B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F5AA7-62BC-E517-5F71-5BE82822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F29ED-0E4B-8395-A9FD-1643923D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6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3A840-EA72-9F54-FDB2-900171E5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0872B-FE83-71C7-F19A-4C9EBA752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3AE76-FB33-76D2-7FA2-AC5BDF0E7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F5452C-615D-A7BF-8CD7-908B8E01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79BA51-D243-97A5-E2D9-296211F4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9EBB92-D112-85AC-CCBF-3B18BCA8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3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CDE47-1B16-EC18-25DF-27254EAB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D48ADE-0A33-98EF-2034-52F7A245F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12A3BC-B0E0-3727-2888-53CFB268F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070E57-E9B3-2C85-DC37-6504AF9CA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0194BE-6890-4075-B0BF-154CF4AAA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C0E455-0AAF-B67C-0C67-16F8BEE9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414D16-0BBE-98EA-7093-881A6DEC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425C05-6D91-7B8C-9353-6C36F0B5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3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CD9F1-0501-7381-F7F5-DEC14B35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7A0DC4-D0A8-711A-E725-DB5B3B7A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080BE5-A6A0-AD49-3F6A-CF7DF8BF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6DD1C-A167-7544-2902-0437E58A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45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D7D01A-4049-D445-6C96-E3CC2AFC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D2D153-3219-3FDF-144F-5EF01232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901B38-06B8-3E41-B43F-1910CA5B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3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3DECC-329B-7903-D2A5-FF825AED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6C6F3-1CA9-F896-C31E-BF1B24F26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586277-08A6-7817-AC45-4B4F66F35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DC960-0AE4-91AF-27C6-85EE70E3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545D4A-A3D7-D1EB-D11A-63FA031E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5BBDD8-9380-DCD4-63EC-7264EFB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86D09-6DCD-0B22-E4F4-5B643D5E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D2841F-D3D5-456B-BB94-09890B0BA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B02CC7-D5AC-2251-D65C-D26AF1E0F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F47F11-56CB-44B0-8506-256B6D8B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07ECF-1B5A-9C3F-9AE3-A389ACB4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A1AF97-8408-20F5-3E7F-98D0B7BF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2933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AD1FF5-2169-665D-237D-C944A663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FC775-7E2D-934E-1159-66DACF033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DA734-D3B9-0626-CD1B-A164B6585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EAE8F-9494-8482-39B8-53D01D69D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43358-17F3-4223-F995-C3909612F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1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68962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4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Kyeongrok Kim</dc:creator>
  <cp:lastModifiedBy>Kyeongrok Kim</cp:lastModifiedBy>
  <cp:revision>16</cp:revision>
  <dcterms:created xsi:type="dcterms:W3CDTF">2022-08-14T06:09:41Z</dcterms:created>
  <dcterms:modified xsi:type="dcterms:W3CDTF">2022-08-30T13:28:58Z</dcterms:modified>
</cp:coreProperties>
</file>