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75" d="100"/>
          <a:sy n="75" d="100"/>
        </p:scale>
        <p:origin x="78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pic>
        <p:nvPicPr>
          <p:cNvPr id="13" name="Picture 4" descr="Life-changing Education을 실현하는 패스트캠퍼스입니다">
            <a:extLst>
              <a:ext uri="{FF2B5EF4-FFF2-40B4-BE49-F238E27FC236}">
                <a16:creationId xmlns:a16="http://schemas.microsoft.com/office/drawing/2014/main" id="{F0E2E4DC-EE2D-20EC-52B1-65917B90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02" y="4575253"/>
            <a:ext cx="8609939" cy="16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13</cp:revision>
  <dcterms:created xsi:type="dcterms:W3CDTF">2022-08-14T06:09:41Z</dcterms:created>
  <dcterms:modified xsi:type="dcterms:W3CDTF">2022-08-14T09:29:18Z</dcterms:modified>
</cp:coreProperties>
</file>