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duct_no_1">
            <a:extLst>
              <a:ext uri="{FF2B5EF4-FFF2-40B4-BE49-F238E27FC236}">
                <a16:creationId xmlns:a16="http://schemas.microsoft.com/office/drawing/2014/main" id="{0429A484-9F4D-195C-A118-3630D30E96F8}"/>
              </a:ext>
            </a:extLst>
          </p:cNvPr>
          <p:cNvSpPr/>
          <p:nvPr/>
        </p:nvSpPr>
        <p:spPr>
          <a:xfrm>
            <a:off x="2753467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6BCA401C-26F5-427D-33A0-AF8664C0BA60}"/>
              </a:ext>
            </a:extLst>
          </p:cNvPr>
          <p:cNvSpPr/>
          <p:nvPr/>
        </p:nvSpPr>
        <p:spPr>
          <a:xfrm>
            <a:off x="2753467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F1307-F9EB-AF23-D1BE-4B76D7A92A3A}"/>
              </a:ext>
            </a:extLst>
          </p:cNvPr>
          <p:cNvSpPr/>
          <p:nvPr/>
        </p:nvSpPr>
        <p:spPr>
          <a:xfrm>
            <a:off x="1571947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102E-712B-3ED6-F0C8-DB87E035E94E}"/>
              </a:ext>
            </a:extLst>
          </p:cNvPr>
          <p:cNvSpPr txBox="1"/>
          <p:nvPr/>
        </p:nvSpPr>
        <p:spPr>
          <a:xfrm>
            <a:off x="1952090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CC45D-61DE-E226-4D4E-EC50E7B86D18}"/>
              </a:ext>
            </a:extLst>
          </p:cNvPr>
          <p:cNvSpPr txBox="1"/>
          <p:nvPr/>
        </p:nvSpPr>
        <p:spPr>
          <a:xfrm>
            <a:off x="1715785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A7F0-8A31-C6F5-BFDB-DABA4E508DFA}"/>
              </a:ext>
            </a:extLst>
          </p:cNvPr>
          <p:cNvSpPr txBox="1"/>
          <p:nvPr/>
        </p:nvSpPr>
        <p:spPr>
          <a:xfrm>
            <a:off x="1952090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1028" name="Picture 1" descr="Life-changing Education을 실현하는 패스트캠퍼스입니다">
            <a:extLst>
              <a:ext uri="{FF2B5EF4-FFF2-40B4-BE49-F238E27FC236}">
                <a16:creationId xmlns:a16="http://schemas.microsoft.com/office/drawing/2014/main" id="{8CDF9D65-7531-1819-98CA-18F19DB2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05" y="2408020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duct_no_2">
            <a:extLst>
              <a:ext uri="{FF2B5EF4-FFF2-40B4-BE49-F238E27FC236}">
                <a16:creationId xmlns:a16="http://schemas.microsoft.com/office/drawing/2014/main" id="{FCE6E925-F2F2-D5A0-524F-FC0064841B21}"/>
              </a:ext>
            </a:extLst>
          </p:cNvPr>
          <p:cNvSpPr/>
          <p:nvPr/>
        </p:nvSpPr>
        <p:spPr>
          <a:xfrm>
            <a:off x="7373419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product_name_2">
            <a:extLst>
              <a:ext uri="{FF2B5EF4-FFF2-40B4-BE49-F238E27FC236}">
                <a16:creationId xmlns:a16="http://schemas.microsoft.com/office/drawing/2014/main" id="{3985C3FC-7F4B-0C9B-EC35-9F6CC70FDDD3}"/>
              </a:ext>
            </a:extLst>
          </p:cNvPr>
          <p:cNvSpPr/>
          <p:nvPr/>
        </p:nvSpPr>
        <p:spPr>
          <a:xfrm>
            <a:off x="7373419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8BA15-53B1-7A1E-E524-F93646E37D8B}"/>
              </a:ext>
            </a:extLst>
          </p:cNvPr>
          <p:cNvSpPr/>
          <p:nvPr/>
        </p:nvSpPr>
        <p:spPr>
          <a:xfrm>
            <a:off x="6191899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B151-1192-074C-327B-BC93B909B4C5}"/>
              </a:ext>
            </a:extLst>
          </p:cNvPr>
          <p:cNvSpPr txBox="1"/>
          <p:nvPr/>
        </p:nvSpPr>
        <p:spPr>
          <a:xfrm>
            <a:off x="6572042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0D23D-327D-8573-CF75-AB8634D6C43C}"/>
              </a:ext>
            </a:extLst>
          </p:cNvPr>
          <p:cNvSpPr txBox="1"/>
          <p:nvPr/>
        </p:nvSpPr>
        <p:spPr>
          <a:xfrm>
            <a:off x="6335737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0D5A3-314E-C73C-F2CE-54C30A1BB3BD}"/>
              </a:ext>
            </a:extLst>
          </p:cNvPr>
          <p:cNvSpPr txBox="1"/>
          <p:nvPr/>
        </p:nvSpPr>
        <p:spPr>
          <a:xfrm>
            <a:off x="6572042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14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2A2545C2-7B2A-36A7-30D3-011317FB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57" y="2408020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roduct_no_3">
            <a:extLst>
              <a:ext uri="{FF2B5EF4-FFF2-40B4-BE49-F238E27FC236}">
                <a16:creationId xmlns:a16="http://schemas.microsoft.com/office/drawing/2014/main" id="{3720B960-1C6E-8A59-4F4A-27CDC51882AB}"/>
              </a:ext>
            </a:extLst>
          </p:cNvPr>
          <p:cNvSpPr/>
          <p:nvPr/>
        </p:nvSpPr>
        <p:spPr>
          <a:xfrm>
            <a:off x="2753467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product_name_3">
            <a:extLst>
              <a:ext uri="{FF2B5EF4-FFF2-40B4-BE49-F238E27FC236}">
                <a16:creationId xmlns:a16="http://schemas.microsoft.com/office/drawing/2014/main" id="{6B5F9676-9127-4D54-F66E-78976CF4B08A}"/>
              </a:ext>
            </a:extLst>
          </p:cNvPr>
          <p:cNvSpPr/>
          <p:nvPr/>
        </p:nvSpPr>
        <p:spPr>
          <a:xfrm>
            <a:off x="2753467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64BFD8-54BB-14C2-3ED1-8B44114587C1}"/>
              </a:ext>
            </a:extLst>
          </p:cNvPr>
          <p:cNvSpPr/>
          <p:nvPr/>
        </p:nvSpPr>
        <p:spPr>
          <a:xfrm>
            <a:off x="1571947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E0BAC-25B9-DE7D-46EE-5F65B7B97A67}"/>
              </a:ext>
            </a:extLst>
          </p:cNvPr>
          <p:cNvSpPr txBox="1"/>
          <p:nvPr/>
        </p:nvSpPr>
        <p:spPr>
          <a:xfrm>
            <a:off x="1952090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78DBD-6036-B344-F0D0-26473B849F61}"/>
              </a:ext>
            </a:extLst>
          </p:cNvPr>
          <p:cNvSpPr txBox="1"/>
          <p:nvPr/>
        </p:nvSpPr>
        <p:spPr>
          <a:xfrm>
            <a:off x="1715785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9914C-05A5-5A92-E3B0-96953C1AB94D}"/>
              </a:ext>
            </a:extLst>
          </p:cNvPr>
          <p:cNvSpPr txBox="1"/>
          <p:nvPr/>
        </p:nvSpPr>
        <p:spPr>
          <a:xfrm>
            <a:off x="1952090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1" name="Picture 3" descr="Life-changing Education을 실현하는 패스트캠퍼스입니다">
            <a:extLst>
              <a:ext uri="{FF2B5EF4-FFF2-40B4-BE49-F238E27FC236}">
                <a16:creationId xmlns:a16="http://schemas.microsoft.com/office/drawing/2014/main" id="{0DDF3F73-9AD5-3A84-0FAD-24939203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05" y="5060048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roduct_no_4">
            <a:extLst>
              <a:ext uri="{FF2B5EF4-FFF2-40B4-BE49-F238E27FC236}">
                <a16:creationId xmlns:a16="http://schemas.microsoft.com/office/drawing/2014/main" id="{CE36DF0C-237A-189C-7B56-4D689EA4429C}"/>
              </a:ext>
            </a:extLst>
          </p:cNvPr>
          <p:cNvSpPr/>
          <p:nvPr/>
        </p:nvSpPr>
        <p:spPr>
          <a:xfrm>
            <a:off x="7373419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product_name_4">
            <a:extLst>
              <a:ext uri="{FF2B5EF4-FFF2-40B4-BE49-F238E27FC236}">
                <a16:creationId xmlns:a16="http://schemas.microsoft.com/office/drawing/2014/main" id="{D8BCA647-A13F-0A41-F5F5-B29FE1BC8B9B}"/>
              </a:ext>
            </a:extLst>
          </p:cNvPr>
          <p:cNvSpPr/>
          <p:nvPr/>
        </p:nvSpPr>
        <p:spPr>
          <a:xfrm>
            <a:off x="7373419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130F0-BF1B-6373-F691-D7BA207AB8EC}"/>
              </a:ext>
            </a:extLst>
          </p:cNvPr>
          <p:cNvSpPr/>
          <p:nvPr/>
        </p:nvSpPr>
        <p:spPr>
          <a:xfrm>
            <a:off x="6191899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9AB40-3A4F-CCF1-1AE8-A03752E7361B}"/>
              </a:ext>
            </a:extLst>
          </p:cNvPr>
          <p:cNvSpPr txBox="1"/>
          <p:nvPr/>
        </p:nvSpPr>
        <p:spPr>
          <a:xfrm>
            <a:off x="6572042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DE16-1155-F384-EBF1-70D2B2FB5CAB}"/>
              </a:ext>
            </a:extLst>
          </p:cNvPr>
          <p:cNvSpPr txBox="1"/>
          <p:nvPr/>
        </p:nvSpPr>
        <p:spPr>
          <a:xfrm>
            <a:off x="6335737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A982D6-492E-A7BF-C7C4-83192CC3E286}"/>
              </a:ext>
            </a:extLst>
          </p:cNvPr>
          <p:cNvSpPr txBox="1"/>
          <p:nvPr/>
        </p:nvSpPr>
        <p:spPr>
          <a:xfrm>
            <a:off x="6572042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8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EFE906A2-94AA-C9F9-6F53-09A04134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57" y="5060048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22</cp:revision>
  <dcterms:created xsi:type="dcterms:W3CDTF">2022-08-14T06:09:41Z</dcterms:created>
  <dcterms:modified xsi:type="dcterms:W3CDTF">2022-08-14T16:20:09Z</dcterms:modified>
</cp:coreProperties>
</file>