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>
        <p:scale>
          <a:sx n="75" d="100"/>
          <a:sy n="75" d="100"/>
        </p:scale>
        <p:origin x="78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728-6351-0A93-79EE-6468008C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BB079-F57F-9627-CD20-0FAE64A0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9225F-45E8-F059-16BF-4915826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3B40A-E534-E26F-9EEC-13AB8DC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421B-694B-2225-C303-2C9E4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F9B-02D4-54D6-EAF4-B7081AA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9A7E-D18B-2432-5640-DE58048B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F6FE-0261-1885-0635-6AA44C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61C-6D69-F396-6993-1CBB5F0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6D38-4903-8572-286B-32104F6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25F17-5F8B-040B-C3D6-68A8528D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C845-147C-2AA1-52A5-98160E7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77F-A0F0-293B-441E-33C346A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D910-1A11-AE68-1E8F-D14AAF7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C82E-47BB-F667-CA9F-9BBC6AA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5D36-48A9-E236-284C-2A149BE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8DB1B-1889-0D5E-4E2C-8D22DDB5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1578-E20E-855E-FDCF-126F023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184-D51D-5FA7-5DE3-605C517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9D63-3B07-FFB6-7B21-3FB31B2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21C9-49BD-80B3-F3DB-FD3762B2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69007-251B-7B7B-1BD4-3A89D6E8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69B0F-A2A6-5FC8-2250-019FE77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5AA7-62BC-E517-5F71-5BE8282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F29ED-0E4B-8395-A9FD-1643923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840-EA72-9F54-FDB2-900171E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872B-FE83-71C7-F19A-4C9EBA752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3AE76-FB33-76D2-7FA2-AC5BDF0E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452C-615D-A7BF-8CD7-908B8E01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9BA51-D243-97A5-E2D9-296211F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EBB92-D112-85AC-CCBF-3B18BCA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DE47-1B16-EC18-25DF-27254EAB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8ADE-0A33-98EF-2034-52F7A245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2A3BC-B0E0-3727-2888-53CFB268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70E57-E9B3-2C85-DC37-6504AF9C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194BE-6890-4075-B0BF-154CF4AA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0E455-0AAF-B67C-0C67-16F8BE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14D16-0BBE-98EA-7093-881A6DEC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25C05-6D91-7B8C-9353-6C36F0B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D9F1-0501-7381-F7F5-DEC14B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A0DC4-D0A8-711A-E725-DB5B3B7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0BE5-A6A0-AD49-3F6A-CF7DF8B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DD1C-A167-7544-2902-0437E58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7D01A-4049-D445-6C96-E3CC2AF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2D153-3219-3FDF-144F-5EF0123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01B38-06B8-3E41-B43F-1910CA5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DECC-329B-7903-D2A5-FF825A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6C6F3-1CA9-F896-C31E-BF1B24F2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86277-08A6-7817-AC45-4B4F66F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DC960-0AE4-91AF-27C6-85EE70E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D4A-A3D7-D1EB-D11A-63FA031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BBDD8-9380-DCD4-63EC-7264E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D09-6DCD-0B22-E4F4-5B643D5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2841F-D3D5-456B-BB94-09890B0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2CC7-D5AC-2251-D65C-D26AF1E0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7F11-56CB-44B0-8506-256B6D8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ECF-1B5A-9C3F-9AE3-A389ACB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AF97-8408-20F5-3E7F-98D0B7B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33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1FF5-2169-665D-237D-C944A66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FC775-7E2D-934E-1159-66DACF03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A734-D3B9-0626-CD1B-A164B658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CEE8-F1A5-4D26-B98C-A71D61C57189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EAE8F-9494-8482-39B8-53D01D69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3358-17F3-4223-F995-C390961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pic>
        <p:nvPicPr>
          <p:cNvPr id="13" name="Picture 4" descr="Life-changing Education을 실현하는 패스트캠퍼스입니다">
            <a:extLst>
              <a:ext uri="{FF2B5EF4-FFF2-40B4-BE49-F238E27FC236}">
                <a16:creationId xmlns:a16="http://schemas.microsoft.com/office/drawing/2014/main" id="{F0E2E4DC-EE2D-20EC-52B1-65917B90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02" y="4575253"/>
            <a:ext cx="8609939" cy="162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68962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02" y="4575253"/>
            <a:ext cx="8609939" cy="1623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02" y="4575253"/>
            <a:ext cx="8609939" cy="16233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02" y="4575253"/>
            <a:ext cx="8609939" cy="1623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02" y="4575253"/>
            <a:ext cx="8609939" cy="16233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02" y="4575253"/>
            <a:ext cx="8609939" cy="1623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02" y="4575253"/>
            <a:ext cx="8609939" cy="16233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02" y="4575253"/>
            <a:ext cx="8609939" cy="1623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02" y="4575253"/>
            <a:ext cx="8609939" cy="1623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02" y="4575253"/>
            <a:ext cx="8609939" cy="16233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371052"/>
            <a:ext cx="11456253" cy="622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1959706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411790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574644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1996514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363868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02" y="4575253"/>
            <a:ext cx="8609939" cy="16233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13</cp:revision>
  <dcterms:created xsi:type="dcterms:W3CDTF">2022-08-14T06:09:41Z</dcterms:created>
  <dcterms:modified xsi:type="dcterms:W3CDTF">2022-08-14T09:29:18Z</dcterms:modified>
</cp:coreProperties>
</file>