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6C728-6351-0A93-79EE-6468008CE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8BB079-F57F-9627-CD20-0FAE64A02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9225F-45E8-F059-16BF-49158263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3B40A-E534-E26F-9EEC-13AB8DC2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B421B-694B-2225-C303-2C9E4A10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07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ABF9B-02D4-54D6-EAF4-B7081AA1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BD9A7E-D18B-2432-5640-DE58048B3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1F6FE-0261-1885-0635-6AA44C7A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B261C-6D69-F396-6993-1CBB5F0E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B6D38-4903-8572-286B-32104F67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67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325F17-5F8B-040B-C3D6-68A8528D6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E0C845-147C-2AA1-52A5-98160E77D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8C77F-A0F0-293B-441E-33C346AC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D910-1A11-AE68-1E8F-D14AAF71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FC82E-47BB-F667-CA9F-9BBC6AA6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58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15D36-48A9-E236-284C-2A149BE0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8DB1B-1889-0D5E-4E2C-8D22DDB5B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51578-E20E-855E-FDCF-126F0237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F8184-D51D-5FA7-5DE3-605C517A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29D63-3B07-FFB6-7B21-3FB31B2F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80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D21C9-49BD-80B3-F3DB-FD3762B2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69007-251B-7B7B-1BD4-3A89D6E83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69B0F-A2A6-5FC8-2250-019FE77B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F5AA7-62BC-E517-5F71-5BE82822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F29ED-0E4B-8395-A9FD-1643923D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6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3A840-EA72-9F54-FDB2-900171E5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0872B-FE83-71C7-F19A-4C9EBA752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3AE76-FB33-76D2-7FA2-AC5BDF0E7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F5452C-615D-A7BF-8CD7-908B8E01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79BA51-D243-97A5-E2D9-296211F4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9EBB92-D112-85AC-CCBF-3B18BCA8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3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CDE47-1B16-EC18-25DF-27254EAB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D48ADE-0A33-98EF-2034-52F7A245F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12A3BC-B0E0-3727-2888-53CFB268F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070E57-E9B3-2C85-DC37-6504AF9CA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0194BE-6890-4075-B0BF-154CF4AAA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C0E455-0AAF-B67C-0C67-16F8BEE9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414D16-0BBE-98EA-7093-881A6DEC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425C05-6D91-7B8C-9353-6C36F0B5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3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CD9F1-0501-7381-F7F5-DEC14B35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7A0DC4-D0A8-711A-E725-DB5B3B7A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080BE5-A6A0-AD49-3F6A-CF7DF8BF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6DD1C-A167-7544-2902-0437E58A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45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D7D01A-4049-D445-6C96-E3CC2AFC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D2D153-3219-3FDF-144F-5EF01232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901B38-06B8-3E41-B43F-1910CA5B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3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3DECC-329B-7903-D2A5-FF825AED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6C6F3-1CA9-F896-C31E-BF1B24F26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586277-08A6-7817-AC45-4B4F66F35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DC960-0AE4-91AF-27C6-85EE70E3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545D4A-A3D7-D1EB-D11A-63FA031E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5BBDD8-9380-DCD4-63EC-7264EFB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5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86D09-6DCD-0B22-E4F4-5B643D5E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D2841F-D3D5-456B-BB94-09890B0BA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B02CC7-D5AC-2251-D65C-D26AF1E0F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F47F11-56CB-44B0-8506-256B6D8B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07ECF-1B5A-9C3F-9AE3-A389ACB4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A1AF97-8408-20F5-3E7F-98D0B7BF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2933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AD1FF5-2169-665D-237D-C944A663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FC775-7E2D-934E-1159-66DACF033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DA734-D3B9-0626-CD1B-A164B6585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0CEE8-F1A5-4D26-B98C-A71D61C57189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EAE8F-9494-8482-39B8-53D01D69D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43358-17F3-4223-F995-C3909612F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1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duct_no_1">
            <a:extLst>
              <a:ext uri="{FF2B5EF4-FFF2-40B4-BE49-F238E27FC236}">
                <a16:creationId xmlns:a16="http://schemas.microsoft.com/office/drawing/2014/main" id="{0429A484-9F4D-195C-A118-3630D30E96F8}"/>
              </a:ext>
            </a:extLst>
          </p:cNvPr>
          <p:cNvSpPr/>
          <p:nvPr/>
        </p:nvSpPr>
        <p:spPr>
          <a:xfrm>
            <a:off x="2753467" y="1825916"/>
            <a:ext cx="2414427" cy="5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MO1218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6BCA401C-26F5-427D-33A0-AF8664C0BA60}"/>
              </a:ext>
            </a:extLst>
          </p:cNvPr>
          <p:cNvSpPr/>
          <p:nvPr/>
        </p:nvSpPr>
        <p:spPr>
          <a:xfrm>
            <a:off x="2753467" y="1272725"/>
            <a:ext cx="2414427" cy="5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A모니터27인치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DF1307-F9EB-AF23-D1BE-4B76D7A92A3A}"/>
              </a:ext>
            </a:extLst>
          </p:cNvPr>
          <p:cNvSpPr/>
          <p:nvPr/>
        </p:nvSpPr>
        <p:spPr>
          <a:xfrm>
            <a:off x="1571947" y="780839"/>
            <a:ext cx="3698696" cy="2065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8102E-712B-3ED6-F0C8-DB87E035E94E}"/>
              </a:ext>
            </a:extLst>
          </p:cNvPr>
          <p:cNvSpPr txBox="1"/>
          <p:nvPr/>
        </p:nvSpPr>
        <p:spPr>
          <a:xfrm>
            <a:off x="1952090" y="1335648"/>
            <a:ext cx="69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품명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9CC45D-61DE-E226-4D4E-EC50E7B86D18}"/>
              </a:ext>
            </a:extLst>
          </p:cNvPr>
          <p:cNvSpPr txBox="1"/>
          <p:nvPr/>
        </p:nvSpPr>
        <p:spPr>
          <a:xfrm>
            <a:off x="1715785" y="1825916"/>
            <a:ext cx="93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EA7F0-8A31-C6F5-BFDB-DABA4E508DFA}"/>
              </a:ext>
            </a:extLst>
          </p:cNvPr>
          <p:cNvSpPr txBox="1"/>
          <p:nvPr/>
        </p:nvSpPr>
        <p:spPr>
          <a:xfrm>
            <a:off x="1952090" y="811663"/>
            <a:ext cx="293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재물 조사표</a:t>
            </a:r>
          </a:p>
        </p:txBody>
      </p:sp>
      <p:pic>
        <p:nvPicPr>
          <p:cNvPr id="1028" name="Picture 1" descr="Life-changing Education을 실현하는 패스트캠퍼스입니다">
            <a:extLst>
              <a:ext uri="{FF2B5EF4-FFF2-40B4-BE49-F238E27FC236}">
                <a16:creationId xmlns:a16="http://schemas.microsoft.com/office/drawing/2014/main" id="{8CDF9D65-7531-1819-98CA-18F19DB28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405" y="2408020"/>
            <a:ext cx="1958888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oduct_no_2">
            <a:extLst>
              <a:ext uri="{FF2B5EF4-FFF2-40B4-BE49-F238E27FC236}">
                <a16:creationId xmlns:a16="http://schemas.microsoft.com/office/drawing/2014/main" id="{FCE6E925-F2F2-D5A0-524F-FC0064841B21}"/>
              </a:ext>
            </a:extLst>
          </p:cNvPr>
          <p:cNvSpPr/>
          <p:nvPr/>
        </p:nvSpPr>
        <p:spPr>
          <a:xfrm>
            <a:off x="7373419" y="1825916"/>
            <a:ext cx="2414427" cy="5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MO1123</a:t>
            </a:r>
          </a:p>
        </p:txBody>
      </p:sp>
      <p:sp>
        <p:nvSpPr>
          <p:cNvPr id="3" name="product_name_2">
            <a:extLst>
              <a:ext uri="{FF2B5EF4-FFF2-40B4-BE49-F238E27FC236}">
                <a16:creationId xmlns:a16="http://schemas.microsoft.com/office/drawing/2014/main" id="{3985C3FC-7F4B-0C9B-EC35-9F6CC70FDDD3}"/>
              </a:ext>
            </a:extLst>
          </p:cNvPr>
          <p:cNvSpPr/>
          <p:nvPr/>
        </p:nvSpPr>
        <p:spPr>
          <a:xfrm>
            <a:off x="7373419" y="1272725"/>
            <a:ext cx="2414427" cy="5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A모니터27인치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38BA15-53B1-7A1E-E524-F93646E37D8B}"/>
              </a:ext>
            </a:extLst>
          </p:cNvPr>
          <p:cNvSpPr/>
          <p:nvPr/>
        </p:nvSpPr>
        <p:spPr>
          <a:xfrm>
            <a:off x="6191899" y="780839"/>
            <a:ext cx="3698696" cy="2065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E7B151-1192-074C-327B-BC93B909B4C5}"/>
              </a:ext>
            </a:extLst>
          </p:cNvPr>
          <p:cNvSpPr txBox="1"/>
          <p:nvPr/>
        </p:nvSpPr>
        <p:spPr>
          <a:xfrm>
            <a:off x="6572042" y="1335648"/>
            <a:ext cx="69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품명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00D23D-327D-8573-CF75-AB8634D6C43C}"/>
              </a:ext>
            </a:extLst>
          </p:cNvPr>
          <p:cNvSpPr txBox="1"/>
          <p:nvPr/>
        </p:nvSpPr>
        <p:spPr>
          <a:xfrm>
            <a:off x="6335737" y="1825916"/>
            <a:ext cx="93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0D5A3-314E-C73C-F2CE-54C30A1BB3BD}"/>
              </a:ext>
            </a:extLst>
          </p:cNvPr>
          <p:cNvSpPr txBox="1"/>
          <p:nvPr/>
        </p:nvSpPr>
        <p:spPr>
          <a:xfrm>
            <a:off x="6572042" y="811663"/>
            <a:ext cx="293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재물 조사표</a:t>
            </a:r>
          </a:p>
        </p:txBody>
      </p:sp>
      <p:pic>
        <p:nvPicPr>
          <p:cNvPr id="14" name="Picture 2" descr="Life-changing Education을 실현하는 패스트캠퍼스입니다">
            <a:extLst>
              <a:ext uri="{FF2B5EF4-FFF2-40B4-BE49-F238E27FC236}">
                <a16:creationId xmlns:a16="http://schemas.microsoft.com/office/drawing/2014/main" id="{2A2545C2-7B2A-36A7-30D3-011317FB4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57" y="2408020"/>
            <a:ext cx="1958888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product_no_3">
            <a:extLst>
              <a:ext uri="{FF2B5EF4-FFF2-40B4-BE49-F238E27FC236}">
                <a16:creationId xmlns:a16="http://schemas.microsoft.com/office/drawing/2014/main" id="{3720B960-1C6E-8A59-4F4A-27CDC51882AB}"/>
              </a:ext>
            </a:extLst>
          </p:cNvPr>
          <p:cNvSpPr/>
          <p:nvPr/>
        </p:nvSpPr>
        <p:spPr>
          <a:xfrm>
            <a:off x="2753467" y="4477944"/>
            <a:ext cx="2414427" cy="5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MOEEKK</a:t>
            </a:r>
          </a:p>
        </p:txBody>
      </p:sp>
      <p:sp>
        <p:nvSpPr>
          <p:cNvPr id="15" name="product_name_3">
            <a:extLst>
              <a:ext uri="{FF2B5EF4-FFF2-40B4-BE49-F238E27FC236}">
                <a16:creationId xmlns:a16="http://schemas.microsoft.com/office/drawing/2014/main" id="{6B5F9676-9127-4D54-F66E-78976CF4B08A}"/>
              </a:ext>
            </a:extLst>
          </p:cNvPr>
          <p:cNvSpPr/>
          <p:nvPr/>
        </p:nvSpPr>
        <p:spPr>
          <a:xfrm>
            <a:off x="2753467" y="3924753"/>
            <a:ext cx="2414427" cy="5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B모니터27인치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64BFD8-54BB-14C2-3ED1-8B44114587C1}"/>
              </a:ext>
            </a:extLst>
          </p:cNvPr>
          <p:cNvSpPr/>
          <p:nvPr/>
        </p:nvSpPr>
        <p:spPr>
          <a:xfrm>
            <a:off x="1571947" y="3432867"/>
            <a:ext cx="3698696" cy="2065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6E0BAC-25B9-DE7D-46EE-5F65B7B97A67}"/>
              </a:ext>
            </a:extLst>
          </p:cNvPr>
          <p:cNvSpPr txBox="1"/>
          <p:nvPr/>
        </p:nvSpPr>
        <p:spPr>
          <a:xfrm>
            <a:off x="1952090" y="3987676"/>
            <a:ext cx="69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품명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F78DBD-6036-B344-F0D0-26473B849F61}"/>
              </a:ext>
            </a:extLst>
          </p:cNvPr>
          <p:cNvSpPr txBox="1"/>
          <p:nvPr/>
        </p:nvSpPr>
        <p:spPr>
          <a:xfrm>
            <a:off x="1715785" y="4477944"/>
            <a:ext cx="93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9914C-05A5-5A92-E3B0-96953C1AB94D}"/>
              </a:ext>
            </a:extLst>
          </p:cNvPr>
          <p:cNvSpPr txBox="1"/>
          <p:nvPr/>
        </p:nvSpPr>
        <p:spPr>
          <a:xfrm>
            <a:off x="1952090" y="3463691"/>
            <a:ext cx="293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재물 조사표</a:t>
            </a:r>
          </a:p>
        </p:txBody>
      </p:sp>
      <p:pic>
        <p:nvPicPr>
          <p:cNvPr id="21" name="Picture 3" descr="Life-changing Education을 실현하는 패스트캠퍼스입니다">
            <a:extLst>
              <a:ext uri="{FF2B5EF4-FFF2-40B4-BE49-F238E27FC236}">
                <a16:creationId xmlns:a16="http://schemas.microsoft.com/office/drawing/2014/main" id="{0DDF3F73-9AD5-3A84-0FAD-24939203A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405" y="5060048"/>
            <a:ext cx="1958888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product_no_4">
            <a:extLst>
              <a:ext uri="{FF2B5EF4-FFF2-40B4-BE49-F238E27FC236}">
                <a16:creationId xmlns:a16="http://schemas.microsoft.com/office/drawing/2014/main" id="{CE36DF0C-237A-189C-7B56-4D689EA4429C}"/>
              </a:ext>
            </a:extLst>
          </p:cNvPr>
          <p:cNvSpPr/>
          <p:nvPr/>
        </p:nvSpPr>
        <p:spPr>
          <a:xfrm>
            <a:off x="7373419" y="4477944"/>
            <a:ext cx="2414427" cy="5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MOIIEE</a:t>
            </a:r>
          </a:p>
        </p:txBody>
      </p:sp>
      <p:sp>
        <p:nvSpPr>
          <p:cNvPr id="22" name="product_name_4">
            <a:extLst>
              <a:ext uri="{FF2B5EF4-FFF2-40B4-BE49-F238E27FC236}">
                <a16:creationId xmlns:a16="http://schemas.microsoft.com/office/drawing/2014/main" id="{D8BCA647-A13F-0A41-F5F5-B29FE1BC8B9B}"/>
              </a:ext>
            </a:extLst>
          </p:cNvPr>
          <p:cNvSpPr/>
          <p:nvPr/>
        </p:nvSpPr>
        <p:spPr>
          <a:xfrm>
            <a:off x="7373419" y="3924753"/>
            <a:ext cx="2414427" cy="5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C모니터27인치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E130F0-BF1B-6373-F691-D7BA207AB8EC}"/>
              </a:ext>
            </a:extLst>
          </p:cNvPr>
          <p:cNvSpPr/>
          <p:nvPr/>
        </p:nvSpPr>
        <p:spPr>
          <a:xfrm>
            <a:off x="6191899" y="3432867"/>
            <a:ext cx="3698696" cy="2065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69AB40-3A4F-CCF1-1AE8-A03752E7361B}"/>
              </a:ext>
            </a:extLst>
          </p:cNvPr>
          <p:cNvSpPr txBox="1"/>
          <p:nvPr/>
        </p:nvSpPr>
        <p:spPr>
          <a:xfrm>
            <a:off x="6572042" y="3987676"/>
            <a:ext cx="69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품명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2DDE16-1155-F384-EBF1-70D2B2FB5CAB}"/>
              </a:ext>
            </a:extLst>
          </p:cNvPr>
          <p:cNvSpPr txBox="1"/>
          <p:nvPr/>
        </p:nvSpPr>
        <p:spPr>
          <a:xfrm>
            <a:off x="6335737" y="4477944"/>
            <a:ext cx="93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A982D6-492E-A7BF-C7C4-83192CC3E286}"/>
              </a:ext>
            </a:extLst>
          </p:cNvPr>
          <p:cNvSpPr txBox="1"/>
          <p:nvPr/>
        </p:nvSpPr>
        <p:spPr>
          <a:xfrm>
            <a:off x="6572042" y="3463691"/>
            <a:ext cx="293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재물 조사표</a:t>
            </a:r>
          </a:p>
        </p:txBody>
      </p:sp>
      <p:pic>
        <p:nvPicPr>
          <p:cNvPr id="28" name="Picture 4" descr="Life-changing Education을 실현하는 패스트캠퍼스입니다">
            <a:extLst>
              <a:ext uri="{FF2B5EF4-FFF2-40B4-BE49-F238E27FC236}">
                <a16:creationId xmlns:a16="http://schemas.microsoft.com/office/drawing/2014/main" id="{EFE906A2-94AA-C9F9-6F53-09A041344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57" y="5060048"/>
            <a:ext cx="1958888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26896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product_no_1">
            <a:extLst>
              <a:ext uri="{FF2B5EF4-FFF2-40B4-BE49-F238E27FC236}">
                <a16:creationId xmlns:a16="http://schemas.microsoft.com/office/drawing/2014/main" id="{0429A484-9F4D-195C-A118-3630D30E96F8}"/>
              </a:ext>
            </a:extLst>
          </p:cNvPr>
          <p:cNvSpPr/>
          <p:nvPr/>
        </p:nvSpPr>
        <p:spPr>
          <a:xfrm>
            <a:off x="2753467" y="1825916"/>
            <a:ext cx="2414427" cy="5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MO0011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6BCA401C-26F5-427D-33A0-AF8664C0BA60}"/>
              </a:ext>
            </a:extLst>
          </p:cNvPr>
          <p:cNvSpPr/>
          <p:nvPr/>
        </p:nvSpPr>
        <p:spPr>
          <a:xfrm>
            <a:off x="2753467" y="1272725"/>
            <a:ext cx="2414427" cy="5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D모니터27인치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DF1307-F9EB-AF23-D1BE-4B76D7A92A3A}"/>
              </a:ext>
            </a:extLst>
          </p:cNvPr>
          <p:cNvSpPr/>
          <p:nvPr/>
        </p:nvSpPr>
        <p:spPr>
          <a:xfrm>
            <a:off x="1571947" y="780839"/>
            <a:ext cx="3698696" cy="2065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8102E-712B-3ED6-F0C8-DB87E035E94E}"/>
              </a:ext>
            </a:extLst>
          </p:cNvPr>
          <p:cNvSpPr txBox="1"/>
          <p:nvPr/>
        </p:nvSpPr>
        <p:spPr>
          <a:xfrm>
            <a:off x="1952090" y="1335648"/>
            <a:ext cx="69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품명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9CC45D-61DE-E226-4D4E-EC50E7B86D18}"/>
              </a:ext>
            </a:extLst>
          </p:cNvPr>
          <p:cNvSpPr txBox="1"/>
          <p:nvPr/>
        </p:nvSpPr>
        <p:spPr>
          <a:xfrm>
            <a:off x="1715785" y="1825916"/>
            <a:ext cx="93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EA7F0-8A31-C6F5-BFDB-DABA4E508DFA}"/>
              </a:ext>
            </a:extLst>
          </p:cNvPr>
          <p:cNvSpPr txBox="1"/>
          <p:nvPr/>
        </p:nvSpPr>
        <p:spPr>
          <a:xfrm>
            <a:off x="1952090" y="811663"/>
            <a:ext cx="293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재물 조사표</a:t>
            </a:r>
          </a:p>
        </p:txBody>
      </p:sp>
      <p:sp>
        <p:nvSpPr>
          <p:cNvPr id="6" name="product_no_2">
            <a:extLst>
              <a:ext uri="{FF2B5EF4-FFF2-40B4-BE49-F238E27FC236}">
                <a16:creationId xmlns:a16="http://schemas.microsoft.com/office/drawing/2014/main" id="{FCE6E925-F2F2-D5A0-524F-FC0064841B21}"/>
              </a:ext>
            </a:extLst>
          </p:cNvPr>
          <p:cNvSpPr/>
          <p:nvPr/>
        </p:nvSpPr>
        <p:spPr>
          <a:xfrm>
            <a:off x="7373419" y="1825916"/>
            <a:ext cx="2414427" cy="5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MO1124</a:t>
            </a:r>
          </a:p>
        </p:txBody>
      </p:sp>
      <p:sp>
        <p:nvSpPr>
          <p:cNvPr id="3" name="product_name_2">
            <a:extLst>
              <a:ext uri="{FF2B5EF4-FFF2-40B4-BE49-F238E27FC236}">
                <a16:creationId xmlns:a16="http://schemas.microsoft.com/office/drawing/2014/main" id="{3985C3FC-7F4B-0C9B-EC35-9F6CC70FDDD3}"/>
              </a:ext>
            </a:extLst>
          </p:cNvPr>
          <p:cNvSpPr/>
          <p:nvPr/>
        </p:nvSpPr>
        <p:spPr>
          <a:xfrm>
            <a:off x="7373419" y="1272725"/>
            <a:ext cx="2414427" cy="5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D모니터27인치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38BA15-53B1-7A1E-E524-F93646E37D8B}"/>
              </a:ext>
            </a:extLst>
          </p:cNvPr>
          <p:cNvSpPr/>
          <p:nvPr/>
        </p:nvSpPr>
        <p:spPr>
          <a:xfrm>
            <a:off x="6191899" y="780839"/>
            <a:ext cx="3698696" cy="2065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E7B151-1192-074C-327B-BC93B909B4C5}"/>
              </a:ext>
            </a:extLst>
          </p:cNvPr>
          <p:cNvSpPr txBox="1"/>
          <p:nvPr/>
        </p:nvSpPr>
        <p:spPr>
          <a:xfrm>
            <a:off x="6572042" y="1335648"/>
            <a:ext cx="69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품명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00D23D-327D-8573-CF75-AB8634D6C43C}"/>
              </a:ext>
            </a:extLst>
          </p:cNvPr>
          <p:cNvSpPr txBox="1"/>
          <p:nvPr/>
        </p:nvSpPr>
        <p:spPr>
          <a:xfrm>
            <a:off x="6335737" y="1825916"/>
            <a:ext cx="93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0D5A3-314E-C73C-F2CE-54C30A1BB3BD}"/>
              </a:ext>
            </a:extLst>
          </p:cNvPr>
          <p:cNvSpPr txBox="1"/>
          <p:nvPr/>
        </p:nvSpPr>
        <p:spPr>
          <a:xfrm>
            <a:off x="6572042" y="811663"/>
            <a:ext cx="293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재물 조사표</a:t>
            </a:r>
          </a:p>
        </p:txBody>
      </p:sp>
      <p:sp>
        <p:nvSpPr>
          <p:cNvPr id="16" name="product_no_3">
            <a:extLst>
              <a:ext uri="{FF2B5EF4-FFF2-40B4-BE49-F238E27FC236}">
                <a16:creationId xmlns:a16="http://schemas.microsoft.com/office/drawing/2014/main" id="{3720B960-1C6E-8A59-4F4A-27CDC51882AB}"/>
              </a:ext>
            </a:extLst>
          </p:cNvPr>
          <p:cNvSpPr/>
          <p:nvPr/>
        </p:nvSpPr>
        <p:spPr>
          <a:xfrm>
            <a:off x="2753467" y="4477944"/>
            <a:ext cx="2414427" cy="5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MOWWFF</a:t>
            </a:r>
          </a:p>
        </p:txBody>
      </p:sp>
      <p:sp>
        <p:nvSpPr>
          <p:cNvPr id="15" name="product_name_3">
            <a:extLst>
              <a:ext uri="{FF2B5EF4-FFF2-40B4-BE49-F238E27FC236}">
                <a16:creationId xmlns:a16="http://schemas.microsoft.com/office/drawing/2014/main" id="{6B5F9676-9127-4D54-F66E-78976CF4B08A}"/>
              </a:ext>
            </a:extLst>
          </p:cNvPr>
          <p:cNvSpPr/>
          <p:nvPr/>
        </p:nvSpPr>
        <p:spPr>
          <a:xfrm>
            <a:off x="2753467" y="3924753"/>
            <a:ext cx="2414427" cy="5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E모니터27인치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64BFD8-54BB-14C2-3ED1-8B44114587C1}"/>
              </a:ext>
            </a:extLst>
          </p:cNvPr>
          <p:cNvSpPr/>
          <p:nvPr/>
        </p:nvSpPr>
        <p:spPr>
          <a:xfrm>
            <a:off x="1571947" y="3432867"/>
            <a:ext cx="3698696" cy="2065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6E0BAC-25B9-DE7D-46EE-5F65B7B97A67}"/>
              </a:ext>
            </a:extLst>
          </p:cNvPr>
          <p:cNvSpPr txBox="1"/>
          <p:nvPr/>
        </p:nvSpPr>
        <p:spPr>
          <a:xfrm>
            <a:off x="1952090" y="3987676"/>
            <a:ext cx="69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품명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F78DBD-6036-B344-F0D0-26473B849F61}"/>
              </a:ext>
            </a:extLst>
          </p:cNvPr>
          <p:cNvSpPr txBox="1"/>
          <p:nvPr/>
        </p:nvSpPr>
        <p:spPr>
          <a:xfrm>
            <a:off x="1715785" y="4477944"/>
            <a:ext cx="93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9914C-05A5-5A92-E3B0-96953C1AB94D}"/>
              </a:ext>
            </a:extLst>
          </p:cNvPr>
          <p:cNvSpPr txBox="1"/>
          <p:nvPr/>
        </p:nvSpPr>
        <p:spPr>
          <a:xfrm>
            <a:off x="1952090" y="3463691"/>
            <a:ext cx="293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재물 조사표</a:t>
            </a:r>
          </a:p>
        </p:txBody>
      </p:sp>
      <p:sp>
        <p:nvSpPr>
          <p:cNvPr id="23" name="product_no_4">
            <a:extLst>
              <a:ext uri="{FF2B5EF4-FFF2-40B4-BE49-F238E27FC236}">
                <a16:creationId xmlns:a16="http://schemas.microsoft.com/office/drawing/2014/main" id="{CE36DF0C-237A-189C-7B56-4D689EA4429C}"/>
              </a:ext>
            </a:extLst>
          </p:cNvPr>
          <p:cNvSpPr/>
          <p:nvPr/>
        </p:nvSpPr>
        <p:spPr>
          <a:xfrm>
            <a:off x="7373419" y="4477944"/>
            <a:ext cx="2414427" cy="5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MO98EW</a:t>
            </a:r>
          </a:p>
        </p:txBody>
      </p:sp>
      <p:sp>
        <p:nvSpPr>
          <p:cNvPr id="22" name="product_name_4">
            <a:extLst>
              <a:ext uri="{FF2B5EF4-FFF2-40B4-BE49-F238E27FC236}">
                <a16:creationId xmlns:a16="http://schemas.microsoft.com/office/drawing/2014/main" id="{D8BCA647-A13F-0A41-F5F5-B29FE1BC8B9B}"/>
              </a:ext>
            </a:extLst>
          </p:cNvPr>
          <p:cNvSpPr/>
          <p:nvPr/>
        </p:nvSpPr>
        <p:spPr>
          <a:xfrm>
            <a:off x="7373419" y="3924753"/>
            <a:ext cx="2414427" cy="5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E모니터27인치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E130F0-BF1B-6373-F691-D7BA207AB8EC}"/>
              </a:ext>
            </a:extLst>
          </p:cNvPr>
          <p:cNvSpPr/>
          <p:nvPr/>
        </p:nvSpPr>
        <p:spPr>
          <a:xfrm>
            <a:off x="6191899" y="3432867"/>
            <a:ext cx="3698696" cy="2065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69AB40-3A4F-CCF1-1AE8-A03752E7361B}"/>
              </a:ext>
            </a:extLst>
          </p:cNvPr>
          <p:cNvSpPr txBox="1"/>
          <p:nvPr/>
        </p:nvSpPr>
        <p:spPr>
          <a:xfrm>
            <a:off x="6572042" y="3987676"/>
            <a:ext cx="69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품명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2DDE16-1155-F384-EBF1-70D2B2FB5CAB}"/>
              </a:ext>
            </a:extLst>
          </p:cNvPr>
          <p:cNvSpPr txBox="1"/>
          <p:nvPr/>
        </p:nvSpPr>
        <p:spPr>
          <a:xfrm>
            <a:off x="6335737" y="4477944"/>
            <a:ext cx="93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A982D6-492E-A7BF-C7C4-83192CC3E286}"/>
              </a:ext>
            </a:extLst>
          </p:cNvPr>
          <p:cNvSpPr txBox="1"/>
          <p:nvPr/>
        </p:nvSpPr>
        <p:spPr>
          <a:xfrm>
            <a:off x="6572042" y="3463691"/>
            <a:ext cx="293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재물 조사표</a:t>
            </a:r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405" y="2408020"/>
            <a:ext cx="1958888" cy="369332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357" y="2408020"/>
            <a:ext cx="1958888" cy="369332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405" y="5060048"/>
            <a:ext cx="1958888" cy="369332"/>
          </a:xfrm>
          <a:prstGeom prst="rect">
            <a:avLst/>
          </a:prstGeom>
        </p:spPr>
      </p:pic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357" y="5060048"/>
            <a:ext cx="1958888" cy="3693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product_no_1">
            <a:extLst>
              <a:ext uri="{FF2B5EF4-FFF2-40B4-BE49-F238E27FC236}">
                <a16:creationId xmlns:a16="http://schemas.microsoft.com/office/drawing/2014/main" id="{0429A484-9F4D-195C-A118-3630D30E96F8}"/>
              </a:ext>
            </a:extLst>
          </p:cNvPr>
          <p:cNvSpPr/>
          <p:nvPr/>
        </p:nvSpPr>
        <p:spPr>
          <a:xfrm>
            <a:off x="2753467" y="1825916"/>
            <a:ext cx="2414427" cy="5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MO7631</a:t>
            </a:r>
          </a:p>
        </p:txBody>
      </p:sp>
      <p:sp>
        <p:nvSpPr>
          <p:cNvPr id="5" name="product_name_1">
            <a:extLst>
              <a:ext uri="{FF2B5EF4-FFF2-40B4-BE49-F238E27FC236}">
                <a16:creationId xmlns:a16="http://schemas.microsoft.com/office/drawing/2014/main" id="{6BCA401C-26F5-427D-33A0-AF8664C0BA60}"/>
              </a:ext>
            </a:extLst>
          </p:cNvPr>
          <p:cNvSpPr/>
          <p:nvPr/>
        </p:nvSpPr>
        <p:spPr>
          <a:xfrm>
            <a:off x="2753467" y="1272725"/>
            <a:ext cx="2414427" cy="5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E모니터32인치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DF1307-F9EB-AF23-D1BE-4B76D7A92A3A}"/>
              </a:ext>
            </a:extLst>
          </p:cNvPr>
          <p:cNvSpPr/>
          <p:nvPr/>
        </p:nvSpPr>
        <p:spPr>
          <a:xfrm>
            <a:off x="1571947" y="780839"/>
            <a:ext cx="3698696" cy="2065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8102E-712B-3ED6-F0C8-DB87E035E94E}"/>
              </a:ext>
            </a:extLst>
          </p:cNvPr>
          <p:cNvSpPr txBox="1"/>
          <p:nvPr/>
        </p:nvSpPr>
        <p:spPr>
          <a:xfrm>
            <a:off x="1952090" y="1335648"/>
            <a:ext cx="69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품명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9CC45D-61DE-E226-4D4E-EC50E7B86D18}"/>
              </a:ext>
            </a:extLst>
          </p:cNvPr>
          <p:cNvSpPr txBox="1"/>
          <p:nvPr/>
        </p:nvSpPr>
        <p:spPr>
          <a:xfrm>
            <a:off x="1715785" y="1825916"/>
            <a:ext cx="93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EA7F0-8A31-C6F5-BFDB-DABA4E508DFA}"/>
              </a:ext>
            </a:extLst>
          </p:cNvPr>
          <p:cNvSpPr txBox="1"/>
          <p:nvPr/>
        </p:nvSpPr>
        <p:spPr>
          <a:xfrm>
            <a:off x="1952090" y="811663"/>
            <a:ext cx="293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재물 조사표</a:t>
            </a:r>
          </a:p>
        </p:txBody>
      </p:sp>
      <p:sp>
        <p:nvSpPr>
          <p:cNvPr id="6" name="product_no_2">
            <a:extLst>
              <a:ext uri="{FF2B5EF4-FFF2-40B4-BE49-F238E27FC236}">
                <a16:creationId xmlns:a16="http://schemas.microsoft.com/office/drawing/2014/main" id="{FCE6E925-F2F2-D5A0-524F-FC0064841B21}"/>
              </a:ext>
            </a:extLst>
          </p:cNvPr>
          <p:cNvSpPr/>
          <p:nvPr/>
        </p:nvSpPr>
        <p:spPr>
          <a:xfrm>
            <a:off x="7373419" y="1825916"/>
            <a:ext cx="2414427" cy="5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MO1187</a:t>
            </a:r>
          </a:p>
        </p:txBody>
      </p:sp>
      <p:sp>
        <p:nvSpPr>
          <p:cNvPr id="3" name="product_name_2">
            <a:extLst>
              <a:ext uri="{FF2B5EF4-FFF2-40B4-BE49-F238E27FC236}">
                <a16:creationId xmlns:a16="http://schemas.microsoft.com/office/drawing/2014/main" id="{3985C3FC-7F4B-0C9B-EC35-9F6CC70FDDD3}"/>
              </a:ext>
            </a:extLst>
          </p:cNvPr>
          <p:cNvSpPr/>
          <p:nvPr/>
        </p:nvSpPr>
        <p:spPr>
          <a:xfrm>
            <a:off x="7373419" y="1272725"/>
            <a:ext cx="2414427" cy="5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F모니터32인지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38BA15-53B1-7A1E-E524-F93646E37D8B}"/>
              </a:ext>
            </a:extLst>
          </p:cNvPr>
          <p:cNvSpPr/>
          <p:nvPr/>
        </p:nvSpPr>
        <p:spPr>
          <a:xfrm>
            <a:off x="6191899" y="780839"/>
            <a:ext cx="3698696" cy="2065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E7B151-1192-074C-327B-BC93B909B4C5}"/>
              </a:ext>
            </a:extLst>
          </p:cNvPr>
          <p:cNvSpPr txBox="1"/>
          <p:nvPr/>
        </p:nvSpPr>
        <p:spPr>
          <a:xfrm>
            <a:off x="6572042" y="1335648"/>
            <a:ext cx="69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품명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00D23D-327D-8573-CF75-AB8634D6C43C}"/>
              </a:ext>
            </a:extLst>
          </p:cNvPr>
          <p:cNvSpPr txBox="1"/>
          <p:nvPr/>
        </p:nvSpPr>
        <p:spPr>
          <a:xfrm>
            <a:off x="6335737" y="1825916"/>
            <a:ext cx="93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0D5A3-314E-C73C-F2CE-54C30A1BB3BD}"/>
              </a:ext>
            </a:extLst>
          </p:cNvPr>
          <p:cNvSpPr txBox="1"/>
          <p:nvPr/>
        </p:nvSpPr>
        <p:spPr>
          <a:xfrm>
            <a:off x="6572042" y="811663"/>
            <a:ext cx="293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재물 조사표</a:t>
            </a:r>
          </a:p>
        </p:txBody>
      </p:sp>
      <p:sp>
        <p:nvSpPr>
          <p:cNvPr id="16" name="product_no_3">
            <a:extLst>
              <a:ext uri="{FF2B5EF4-FFF2-40B4-BE49-F238E27FC236}">
                <a16:creationId xmlns:a16="http://schemas.microsoft.com/office/drawing/2014/main" id="{3720B960-1C6E-8A59-4F4A-27CDC51882AB}"/>
              </a:ext>
            </a:extLst>
          </p:cNvPr>
          <p:cNvSpPr/>
          <p:nvPr/>
        </p:nvSpPr>
        <p:spPr>
          <a:xfrm>
            <a:off x="2753467" y="4477944"/>
            <a:ext cx="2414427" cy="5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MO1218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product_name_3">
            <a:extLst>
              <a:ext uri="{FF2B5EF4-FFF2-40B4-BE49-F238E27FC236}">
                <a16:creationId xmlns:a16="http://schemas.microsoft.com/office/drawing/2014/main" id="{6B5F9676-9127-4D54-F66E-78976CF4B08A}"/>
              </a:ext>
            </a:extLst>
          </p:cNvPr>
          <p:cNvSpPr/>
          <p:nvPr/>
        </p:nvSpPr>
        <p:spPr>
          <a:xfrm>
            <a:off x="2753467" y="3924753"/>
            <a:ext cx="2414427" cy="5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24</a:t>
            </a:r>
            <a:r>
              <a:rPr lang="ko-KR" altLang="en-US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64BFD8-54BB-14C2-3ED1-8B44114587C1}"/>
              </a:ext>
            </a:extLst>
          </p:cNvPr>
          <p:cNvSpPr/>
          <p:nvPr/>
        </p:nvSpPr>
        <p:spPr>
          <a:xfrm>
            <a:off x="1571947" y="3432867"/>
            <a:ext cx="3698696" cy="2065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6E0BAC-25B9-DE7D-46EE-5F65B7B97A67}"/>
              </a:ext>
            </a:extLst>
          </p:cNvPr>
          <p:cNvSpPr txBox="1"/>
          <p:nvPr/>
        </p:nvSpPr>
        <p:spPr>
          <a:xfrm>
            <a:off x="1952090" y="3987676"/>
            <a:ext cx="69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품명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F78DBD-6036-B344-F0D0-26473B849F61}"/>
              </a:ext>
            </a:extLst>
          </p:cNvPr>
          <p:cNvSpPr txBox="1"/>
          <p:nvPr/>
        </p:nvSpPr>
        <p:spPr>
          <a:xfrm>
            <a:off x="1715785" y="4477944"/>
            <a:ext cx="93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9914C-05A5-5A92-E3B0-96953C1AB94D}"/>
              </a:ext>
            </a:extLst>
          </p:cNvPr>
          <p:cNvSpPr txBox="1"/>
          <p:nvPr/>
        </p:nvSpPr>
        <p:spPr>
          <a:xfrm>
            <a:off x="1952090" y="3463691"/>
            <a:ext cx="293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재물 조사표</a:t>
            </a:r>
          </a:p>
        </p:txBody>
      </p:sp>
      <p:sp>
        <p:nvSpPr>
          <p:cNvPr id="23" name="product_no_4">
            <a:extLst>
              <a:ext uri="{FF2B5EF4-FFF2-40B4-BE49-F238E27FC236}">
                <a16:creationId xmlns:a16="http://schemas.microsoft.com/office/drawing/2014/main" id="{CE36DF0C-237A-189C-7B56-4D689EA4429C}"/>
              </a:ext>
            </a:extLst>
          </p:cNvPr>
          <p:cNvSpPr/>
          <p:nvPr/>
        </p:nvSpPr>
        <p:spPr>
          <a:xfrm>
            <a:off x="7373419" y="4477944"/>
            <a:ext cx="2414427" cy="5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MO1218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product_name_4">
            <a:extLst>
              <a:ext uri="{FF2B5EF4-FFF2-40B4-BE49-F238E27FC236}">
                <a16:creationId xmlns:a16="http://schemas.microsoft.com/office/drawing/2014/main" id="{D8BCA647-A13F-0A41-F5F5-B29FE1BC8B9B}"/>
              </a:ext>
            </a:extLst>
          </p:cNvPr>
          <p:cNvSpPr/>
          <p:nvPr/>
        </p:nvSpPr>
        <p:spPr>
          <a:xfrm>
            <a:off x="7373419" y="3924753"/>
            <a:ext cx="2414427" cy="5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24</a:t>
            </a:r>
            <a:r>
              <a:rPr lang="ko-KR" altLang="en-US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E130F0-BF1B-6373-F691-D7BA207AB8EC}"/>
              </a:ext>
            </a:extLst>
          </p:cNvPr>
          <p:cNvSpPr/>
          <p:nvPr/>
        </p:nvSpPr>
        <p:spPr>
          <a:xfrm>
            <a:off x="6191899" y="3432867"/>
            <a:ext cx="3698696" cy="2065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69AB40-3A4F-CCF1-1AE8-A03752E7361B}"/>
              </a:ext>
            </a:extLst>
          </p:cNvPr>
          <p:cNvSpPr txBox="1"/>
          <p:nvPr/>
        </p:nvSpPr>
        <p:spPr>
          <a:xfrm>
            <a:off x="6572042" y="3987676"/>
            <a:ext cx="69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품명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2DDE16-1155-F384-EBF1-70D2B2FB5CAB}"/>
              </a:ext>
            </a:extLst>
          </p:cNvPr>
          <p:cNvSpPr txBox="1"/>
          <p:nvPr/>
        </p:nvSpPr>
        <p:spPr>
          <a:xfrm>
            <a:off x="6335737" y="4477944"/>
            <a:ext cx="93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A982D6-492E-A7BF-C7C4-83192CC3E286}"/>
              </a:ext>
            </a:extLst>
          </p:cNvPr>
          <p:cNvSpPr txBox="1"/>
          <p:nvPr/>
        </p:nvSpPr>
        <p:spPr>
          <a:xfrm>
            <a:off x="6572042" y="3463691"/>
            <a:ext cx="293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재물 조사표</a:t>
            </a:r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405" y="2408020"/>
            <a:ext cx="1958888" cy="369332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357" y="2408020"/>
            <a:ext cx="1958888" cy="369332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405" y="5060048"/>
            <a:ext cx="1958888" cy="369332"/>
          </a:xfrm>
          <a:prstGeom prst="rect">
            <a:avLst/>
          </a:prstGeom>
        </p:spPr>
      </p:pic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357" y="5060048"/>
            <a:ext cx="1958888" cy="3693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40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Kyeongrok Kim</dc:creator>
  <cp:lastModifiedBy>Kyeongrok Kim</cp:lastModifiedBy>
  <cp:revision>22</cp:revision>
  <dcterms:created xsi:type="dcterms:W3CDTF">2022-08-14T06:09:41Z</dcterms:created>
  <dcterms:modified xsi:type="dcterms:W3CDTF">2022-08-14T16:20:09Z</dcterms:modified>
</cp:coreProperties>
</file>