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  <p:sldId id="479" r:id="rId229"/>
    <p:sldId id="480" r:id="rId230"/>
    <p:sldId id="481" r:id="rId231"/>
    <p:sldId id="482" r:id="rId232"/>
    <p:sldId id="483" r:id="rId233"/>
    <p:sldId id="484" r:id="rId234"/>
    <p:sldId id="485" r:id="rId235"/>
    <p:sldId id="486" r:id="rId236"/>
    <p:sldId id="487" r:id="rId237"/>
    <p:sldId id="488" r:id="rId238"/>
    <p:sldId id="489" r:id="rId239"/>
    <p:sldId id="490" r:id="rId240"/>
    <p:sldId id="491" r:id="rId241"/>
    <p:sldId id="492" r:id="rId242"/>
    <p:sldId id="493" r:id="rId243"/>
    <p:sldId id="494" r:id="rId244"/>
    <p:sldId id="495" r:id="rId245"/>
    <p:sldId id="496" r:id="rId246"/>
    <p:sldId id="497" r:id="rId247"/>
    <p:sldId id="498" r:id="rId248"/>
    <p:sldId id="499" r:id="rId249"/>
    <p:sldId id="500" r:id="rId250"/>
    <p:sldId id="501" r:id="rId251"/>
    <p:sldId id="502" r:id="rId252"/>
    <p:sldId id="503" r:id="rId253"/>
    <p:sldId id="504" r:id="rId254"/>
    <p:sldId id="505" r:id="rId255"/>
    <p:sldId id="506" r:id="rId256"/>
    <p:sldId id="507" r:id="rId257"/>
    <p:sldId id="508" r:id="rId258"/>
    <p:sldId id="509" r:id="rId259"/>
    <p:sldId id="510" r:id="rId260"/>
    <p:sldId id="511" r:id="rId261"/>
    <p:sldId id="512" r:id="rId262"/>
    <p:sldId id="513" r:id="rId263"/>
    <p:sldId id="514" r:id="rId264"/>
    <p:sldId id="515" r:id="rId265"/>
    <p:sldId id="516" r:id="rId266"/>
    <p:sldId id="517" r:id="rId267"/>
    <p:sldId id="518" r:id="rId268"/>
    <p:sldId id="519" r:id="rId269"/>
    <p:sldId id="520" r:id="rId270"/>
    <p:sldId id="521" r:id="rId271"/>
    <p:sldId id="522" r:id="rId272"/>
    <p:sldId id="523" r:id="rId273"/>
    <p:sldId id="524" r:id="rId274"/>
    <p:sldId id="525" r:id="rId275"/>
    <p:sldId id="526" r:id="rId276"/>
    <p:sldId id="527" r:id="rId277"/>
    <p:sldId id="528" r:id="rId278"/>
    <p:sldId id="529" r:id="rId279"/>
    <p:sldId id="530" r:id="rId280"/>
    <p:sldId id="531" r:id="rId281"/>
    <p:sldId id="532" r:id="rId282"/>
    <p:sldId id="533" r:id="rId283"/>
    <p:sldId id="534" r:id="rId284"/>
    <p:sldId id="535" r:id="rId285"/>
    <p:sldId id="536" r:id="rId286"/>
    <p:sldId id="537" r:id="rId287"/>
    <p:sldId id="538" r:id="rId288"/>
    <p:sldId id="539" r:id="rId289"/>
    <p:sldId id="540" r:id="rId290"/>
    <p:sldId id="541" r:id="rId291"/>
    <p:sldId id="542" r:id="rId292"/>
    <p:sldId id="543" r:id="rId293"/>
    <p:sldId id="544" r:id="rId294"/>
    <p:sldId id="545" r:id="rId295"/>
    <p:sldId id="546" r:id="rId296"/>
    <p:sldId id="547" r:id="rId297"/>
    <p:sldId id="548" r:id="rId298"/>
    <p:sldId id="549" r:id="rId299"/>
    <p:sldId id="550" r:id="rId300"/>
    <p:sldId id="551" r:id="rId301"/>
    <p:sldId id="552" r:id="rId302"/>
    <p:sldId id="553" r:id="rId303"/>
    <p:sldId id="554" r:id="rId304"/>
    <p:sldId id="555" r:id="rId305"/>
    <p:sldId id="556" r:id="rId306"/>
    <p:sldId id="557" r:id="rId307"/>
    <p:sldId id="558" r:id="rId308"/>
    <p:sldId id="559" r:id="rId309"/>
    <p:sldId id="560" r:id="rId310"/>
    <p:sldId id="561" r:id="rId311"/>
    <p:sldId id="562" r:id="rId312"/>
    <p:sldId id="563" r:id="rId313"/>
    <p:sldId id="564" r:id="rId314"/>
    <p:sldId id="565" r:id="rId315"/>
    <p:sldId id="566" r:id="rId316"/>
    <p:sldId id="567" r:id="rId317"/>
    <p:sldId id="568" r:id="rId318"/>
    <p:sldId id="569" r:id="rId319"/>
    <p:sldId id="570" r:id="rId320"/>
    <p:sldId id="571" r:id="rId321"/>
    <p:sldId id="572" r:id="rId322"/>
    <p:sldId id="573" r:id="rId323"/>
    <p:sldId id="574" r:id="rId324"/>
    <p:sldId id="575" r:id="rId325"/>
    <p:sldId id="576" r:id="rId326"/>
    <p:sldId id="577" r:id="rId327"/>
    <p:sldId id="578" r:id="rId328"/>
    <p:sldId id="579" r:id="rId329"/>
    <p:sldId id="580" r:id="rId330"/>
    <p:sldId id="581" r:id="rId331"/>
    <p:sldId id="582" r:id="rId332"/>
    <p:sldId id="583" r:id="rId333"/>
    <p:sldId id="584" r:id="rId334"/>
    <p:sldId id="585" r:id="rId335"/>
    <p:sldId id="586" r:id="rId336"/>
    <p:sldId id="587" r:id="rId337"/>
    <p:sldId id="588" r:id="rId338"/>
    <p:sldId id="589" r:id="rId339"/>
    <p:sldId id="590" r:id="rId340"/>
    <p:sldId id="591" r:id="rId341"/>
    <p:sldId id="592" r:id="rId342"/>
    <p:sldId id="593" r:id="rId343"/>
    <p:sldId id="594" r:id="rId344"/>
    <p:sldId id="595" r:id="rId345"/>
    <p:sldId id="596" r:id="rId346"/>
    <p:sldId id="597" r:id="rId347"/>
    <p:sldId id="598" r:id="rId348"/>
    <p:sldId id="599" r:id="rId349"/>
    <p:sldId id="600" r:id="rId350"/>
    <p:sldId id="601" r:id="rId351"/>
    <p:sldId id="602" r:id="rId352"/>
    <p:sldId id="603" r:id="rId353"/>
    <p:sldId id="604" r:id="rId354"/>
    <p:sldId id="605" r:id="rId355"/>
    <p:sldId id="606" r:id="rId356"/>
    <p:sldId id="607" r:id="rId357"/>
    <p:sldId id="608" r:id="rId358"/>
    <p:sldId id="609" r:id="rId359"/>
    <p:sldId id="610" r:id="rId360"/>
    <p:sldId id="611" r:id="rId361"/>
    <p:sldId id="612" r:id="rId362"/>
    <p:sldId id="613" r:id="rId363"/>
    <p:sldId id="614" r:id="rId364"/>
    <p:sldId id="615" r:id="rId365"/>
    <p:sldId id="616" r:id="rId366"/>
    <p:sldId id="617" r:id="rId367"/>
    <p:sldId id="618" r:id="rId368"/>
    <p:sldId id="619" r:id="rId369"/>
    <p:sldId id="620" r:id="rId370"/>
    <p:sldId id="621" r:id="rId371"/>
    <p:sldId id="622" r:id="rId372"/>
    <p:sldId id="623" r:id="rId373"/>
    <p:sldId id="624" r:id="rId374"/>
    <p:sldId id="625" r:id="rId375"/>
    <p:sldId id="626" r:id="rId376"/>
    <p:sldId id="627" r:id="rId377"/>
    <p:sldId id="628" r:id="rId378"/>
    <p:sldId id="629" r:id="rId379"/>
    <p:sldId id="630" r:id="rId380"/>
    <p:sldId id="631" r:id="rId381"/>
    <p:sldId id="632" r:id="rId382"/>
    <p:sldId id="633" r:id="rId383"/>
    <p:sldId id="634" r:id="rId384"/>
    <p:sldId id="635" r:id="rId385"/>
    <p:sldId id="636" r:id="rId386"/>
    <p:sldId id="637" r:id="rId387"/>
    <p:sldId id="638" r:id="rId388"/>
    <p:sldId id="639" r:id="rId389"/>
    <p:sldId id="640" r:id="rId390"/>
    <p:sldId id="641" r:id="rId391"/>
    <p:sldId id="642" r:id="rId392"/>
    <p:sldId id="643" r:id="rId393"/>
    <p:sldId id="644" r:id="rId394"/>
    <p:sldId id="645" r:id="rId395"/>
    <p:sldId id="646" r:id="rId396"/>
    <p:sldId id="647" r:id="rId397"/>
    <p:sldId id="648" r:id="rId398"/>
    <p:sldId id="649" r:id="rId399"/>
    <p:sldId id="650" r:id="rId400"/>
    <p:sldId id="651" r:id="rId401"/>
    <p:sldId id="652" r:id="rId402"/>
    <p:sldId id="653" r:id="rId403"/>
    <p:sldId id="654" r:id="rId404"/>
    <p:sldId id="655" r:id="rId405"/>
    <p:sldId id="656" r:id="rId406"/>
    <p:sldId id="657" r:id="rId407"/>
    <p:sldId id="658" r:id="rId40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" Type="http://schemas.openxmlformats.org/officeDocument/2006/relationships/slide" Target="slides/slide6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" Type="http://schemas.openxmlformats.org/officeDocument/2006/relationships/slide" Target="slides/slide7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" Type="http://schemas.openxmlformats.org/officeDocument/2006/relationships/slide" Target="slides/slide8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" Type="http://schemas.openxmlformats.org/officeDocument/2006/relationships/slide" Target="slides/slide9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5" Type="http://schemas.openxmlformats.org/officeDocument/2006/relationships/slide" Target="slides/slide10.xml"/><Relationship Id="rId150" Type="http://schemas.openxmlformats.org/officeDocument/2006/relationships/slide" Target="slides/slide145.xml"/><Relationship Id="rId151" Type="http://schemas.openxmlformats.org/officeDocument/2006/relationships/slide" Target="slides/slide146.xml"/><Relationship Id="rId152" Type="http://schemas.openxmlformats.org/officeDocument/2006/relationships/slide" Target="slides/slide147.xml"/><Relationship Id="rId153" Type="http://schemas.openxmlformats.org/officeDocument/2006/relationships/slide" Target="slides/slide148.xml"/><Relationship Id="rId154" Type="http://schemas.openxmlformats.org/officeDocument/2006/relationships/slide" Target="slides/slide149.xml"/><Relationship Id="rId155" Type="http://schemas.openxmlformats.org/officeDocument/2006/relationships/slide" Target="slides/slide150.xml"/><Relationship Id="rId156" Type="http://schemas.openxmlformats.org/officeDocument/2006/relationships/slide" Target="slides/slide151.xml"/><Relationship Id="rId157" Type="http://schemas.openxmlformats.org/officeDocument/2006/relationships/slide" Target="slides/slide152.xml"/><Relationship Id="rId158" Type="http://schemas.openxmlformats.org/officeDocument/2006/relationships/slide" Target="slides/slide153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60" Type="http://schemas.openxmlformats.org/officeDocument/2006/relationships/slide" Target="slides/slide155.xml"/><Relationship Id="rId161" Type="http://schemas.openxmlformats.org/officeDocument/2006/relationships/slide" Target="slides/slide156.xml"/><Relationship Id="rId162" Type="http://schemas.openxmlformats.org/officeDocument/2006/relationships/slide" Target="slides/slide157.xml"/><Relationship Id="rId163" Type="http://schemas.openxmlformats.org/officeDocument/2006/relationships/slide" Target="slides/slide158.xml"/><Relationship Id="rId164" Type="http://schemas.openxmlformats.org/officeDocument/2006/relationships/slide" Target="slides/slide159.xml"/><Relationship Id="rId165" Type="http://schemas.openxmlformats.org/officeDocument/2006/relationships/slide" Target="slides/slide160.xml"/><Relationship Id="rId166" Type="http://schemas.openxmlformats.org/officeDocument/2006/relationships/slide" Target="slides/slide161.xml"/><Relationship Id="rId167" Type="http://schemas.openxmlformats.org/officeDocument/2006/relationships/slide" Target="slides/slide162.xml"/><Relationship Id="rId168" Type="http://schemas.openxmlformats.org/officeDocument/2006/relationships/slide" Target="slides/slide163.xml"/><Relationship Id="rId169" Type="http://schemas.openxmlformats.org/officeDocument/2006/relationships/slide" Target="slides/slide164.xml"/><Relationship Id="rId17" Type="http://schemas.openxmlformats.org/officeDocument/2006/relationships/slide" Target="slides/slide12.xml"/><Relationship Id="rId170" Type="http://schemas.openxmlformats.org/officeDocument/2006/relationships/slide" Target="slides/slide165.xml"/><Relationship Id="rId171" Type="http://schemas.openxmlformats.org/officeDocument/2006/relationships/slide" Target="slides/slide166.xml"/><Relationship Id="rId172" Type="http://schemas.openxmlformats.org/officeDocument/2006/relationships/slide" Target="slides/slide167.xml"/><Relationship Id="rId173" Type="http://schemas.openxmlformats.org/officeDocument/2006/relationships/slide" Target="slides/slide168.xml"/><Relationship Id="rId174" Type="http://schemas.openxmlformats.org/officeDocument/2006/relationships/slide" Target="slides/slide169.xml"/><Relationship Id="rId175" Type="http://schemas.openxmlformats.org/officeDocument/2006/relationships/slide" Target="slides/slide170.xml"/><Relationship Id="rId176" Type="http://schemas.openxmlformats.org/officeDocument/2006/relationships/slide" Target="slides/slide171.xml"/><Relationship Id="rId177" Type="http://schemas.openxmlformats.org/officeDocument/2006/relationships/slide" Target="slides/slide172.xml"/><Relationship Id="rId178" Type="http://schemas.openxmlformats.org/officeDocument/2006/relationships/slide" Target="slides/slide173.xml"/><Relationship Id="rId179" Type="http://schemas.openxmlformats.org/officeDocument/2006/relationships/slide" Target="slides/slide174.xml"/><Relationship Id="rId18" Type="http://schemas.openxmlformats.org/officeDocument/2006/relationships/slide" Target="slides/slide13.xml"/><Relationship Id="rId180" Type="http://schemas.openxmlformats.org/officeDocument/2006/relationships/slide" Target="slides/slide175.xml"/><Relationship Id="rId181" Type="http://schemas.openxmlformats.org/officeDocument/2006/relationships/slide" Target="slides/slide176.xml"/><Relationship Id="rId182" Type="http://schemas.openxmlformats.org/officeDocument/2006/relationships/slide" Target="slides/slide177.xml"/><Relationship Id="rId183" Type="http://schemas.openxmlformats.org/officeDocument/2006/relationships/slide" Target="slides/slide178.xml"/><Relationship Id="rId184" Type="http://schemas.openxmlformats.org/officeDocument/2006/relationships/slide" Target="slides/slide179.xml"/><Relationship Id="rId185" Type="http://schemas.openxmlformats.org/officeDocument/2006/relationships/slide" Target="slides/slide180.xml"/><Relationship Id="rId186" Type="http://schemas.openxmlformats.org/officeDocument/2006/relationships/slide" Target="slides/slide181.xml"/><Relationship Id="rId187" Type="http://schemas.openxmlformats.org/officeDocument/2006/relationships/slide" Target="slides/slide182.xml"/><Relationship Id="rId188" Type="http://schemas.openxmlformats.org/officeDocument/2006/relationships/slide" Target="slides/slide183.xml"/><Relationship Id="rId189" Type="http://schemas.openxmlformats.org/officeDocument/2006/relationships/slide" Target="slides/slide184.xml"/><Relationship Id="rId19" Type="http://schemas.openxmlformats.org/officeDocument/2006/relationships/slide" Target="slides/slide14.xml"/><Relationship Id="rId190" Type="http://schemas.openxmlformats.org/officeDocument/2006/relationships/slide" Target="slides/slide185.xml"/><Relationship Id="rId191" Type="http://schemas.openxmlformats.org/officeDocument/2006/relationships/slide" Target="slides/slide186.xml"/><Relationship Id="rId192" Type="http://schemas.openxmlformats.org/officeDocument/2006/relationships/slide" Target="slides/slide187.xml"/><Relationship Id="rId193" Type="http://schemas.openxmlformats.org/officeDocument/2006/relationships/slide" Target="slides/slide188.xml"/><Relationship Id="rId194" Type="http://schemas.openxmlformats.org/officeDocument/2006/relationships/slide" Target="slides/slide189.xml"/><Relationship Id="rId195" Type="http://schemas.openxmlformats.org/officeDocument/2006/relationships/slide" Target="slides/slide190.xml"/><Relationship Id="rId196" Type="http://schemas.openxmlformats.org/officeDocument/2006/relationships/slide" Target="slides/slide191.xml"/><Relationship Id="rId197" Type="http://schemas.openxmlformats.org/officeDocument/2006/relationships/slide" Target="slides/slide192.xml"/><Relationship Id="rId198" Type="http://schemas.openxmlformats.org/officeDocument/2006/relationships/slide" Target="slides/slide193.xml"/><Relationship Id="rId199" Type="http://schemas.openxmlformats.org/officeDocument/2006/relationships/slide" Target="slides/slide194.xml"/><Relationship Id="rId2" Type="http://schemas.openxmlformats.org/officeDocument/2006/relationships/slide" Target="slides/slide1.xml"/><Relationship Id="rId20" Type="http://schemas.openxmlformats.org/officeDocument/2006/relationships/slide" Target="slides/slide15.xml"/><Relationship Id="rId200" Type="http://schemas.openxmlformats.org/officeDocument/2006/relationships/slide" Target="slides/slide195.xml"/><Relationship Id="rId201" Type="http://schemas.openxmlformats.org/officeDocument/2006/relationships/slide" Target="slides/slide196.xml"/><Relationship Id="rId202" Type="http://schemas.openxmlformats.org/officeDocument/2006/relationships/slide" Target="slides/slide197.xml"/><Relationship Id="rId203" Type="http://schemas.openxmlformats.org/officeDocument/2006/relationships/slide" Target="slides/slide198.xml"/><Relationship Id="rId204" Type="http://schemas.openxmlformats.org/officeDocument/2006/relationships/slide" Target="slides/slide199.xml"/><Relationship Id="rId205" Type="http://schemas.openxmlformats.org/officeDocument/2006/relationships/slide" Target="slides/slide200.xml"/><Relationship Id="rId206" Type="http://schemas.openxmlformats.org/officeDocument/2006/relationships/slide" Target="slides/slide201.xml"/><Relationship Id="rId207" Type="http://schemas.openxmlformats.org/officeDocument/2006/relationships/slide" Target="slides/slide202.xml"/><Relationship Id="rId208" Type="http://schemas.openxmlformats.org/officeDocument/2006/relationships/slide" Target="slides/slide203.xml"/><Relationship Id="rId209" Type="http://schemas.openxmlformats.org/officeDocument/2006/relationships/slide" Target="slides/slide204.xml"/><Relationship Id="rId21" Type="http://schemas.openxmlformats.org/officeDocument/2006/relationships/slide" Target="slides/slide16.xml"/><Relationship Id="rId210" Type="http://schemas.openxmlformats.org/officeDocument/2006/relationships/slide" Target="slides/slide205.xml"/><Relationship Id="rId211" Type="http://schemas.openxmlformats.org/officeDocument/2006/relationships/slide" Target="slides/slide206.xml"/><Relationship Id="rId212" Type="http://schemas.openxmlformats.org/officeDocument/2006/relationships/slide" Target="slides/slide207.xml"/><Relationship Id="rId213" Type="http://schemas.openxmlformats.org/officeDocument/2006/relationships/slide" Target="slides/slide208.xml"/><Relationship Id="rId214" Type="http://schemas.openxmlformats.org/officeDocument/2006/relationships/slide" Target="slides/slide209.xml"/><Relationship Id="rId215" Type="http://schemas.openxmlformats.org/officeDocument/2006/relationships/slide" Target="slides/slide210.xml"/><Relationship Id="rId216" Type="http://schemas.openxmlformats.org/officeDocument/2006/relationships/slide" Target="slides/slide211.xml"/><Relationship Id="rId217" Type="http://schemas.openxmlformats.org/officeDocument/2006/relationships/slide" Target="slides/slide212.xml"/><Relationship Id="rId218" Type="http://schemas.openxmlformats.org/officeDocument/2006/relationships/slide" Target="slides/slide213.xml"/><Relationship Id="rId219" Type="http://schemas.openxmlformats.org/officeDocument/2006/relationships/slide" Target="slides/slide214.xml"/><Relationship Id="rId22" Type="http://schemas.openxmlformats.org/officeDocument/2006/relationships/slide" Target="slides/slide17.xml"/><Relationship Id="rId220" Type="http://schemas.openxmlformats.org/officeDocument/2006/relationships/slide" Target="slides/slide215.xml"/><Relationship Id="rId221" Type="http://schemas.openxmlformats.org/officeDocument/2006/relationships/slide" Target="slides/slide216.xml"/><Relationship Id="rId222" Type="http://schemas.openxmlformats.org/officeDocument/2006/relationships/slide" Target="slides/slide217.xml"/><Relationship Id="rId223" Type="http://schemas.openxmlformats.org/officeDocument/2006/relationships/slide" Target="slides/slide218.xml"/><Relationship Id="rId224" Type="http://schemas.openxmlformats.org/officeDocument/2006/relationships/slide" Target="slides/slide219.xml"/><Relationship Id="rId225" Type="http://schemas.openxmlformats.org/officeDocument/2006/relationships/slide" Target="slides/slide220.xml"/><Relationship Id="rId226" Type="http://schemas.openxmlformats.org/officeDocument/2006/relationships/slide" Target="slides/slide221.xml"/><Relationship Id="rId227" Type="http://schemas.openxmlformats.org/officeDocument/2006/relationships/slide" Target="slides/slide222.xml"/><Relationship Id="rId228" Type="http://schemas.openxmlformats.org/officeDocument/2006/relationships/slide" Target="slides/slide223.xml"/><Relationship Id="rId229" Type="http://schemas.openxmlformats.org/officeDocument/2006/relationships/slide" Target="slides/slide224.xml"/><Relationship Id="rId23" Type="http://schemas.openxmlformats.org/officeDocument/2006/relationships/slide" Target="slides/slide18.xml"/><Relationship Id="rId230" Type="http://schemas.openxmlformats.org/officeDocument/2006/relationships/slide" Target="slides/slide225.xml"/><Relationship Id="rId231" Type="http://schemas.openxmlformats.org/officeDocument/2006/relationships/slide" Target="slides/slide226.xml"/><Relationship Id="rId232" Type="http://schemas.openxmlformats.org/officeDocument/2006/relationships/slide" Target="slides/slide227.xml"/><Relationship Id="rId233" Type="http://schemas.openxmlformats.org/officeDocument/2006/relationships/slide" Target="slides/slide228.xml"/><Relationship Id="rId234" Type="http://schemas.openxmlformats.org/officeDocument/2006/relationships/slide" Target="slides/slide229.xml"/><Relationship Id="rId235" Type="http://schemas.openxmlformats.org/officeDocument/2006/relationships/slide" Target="slides/slide230.xml"/><Relationship Id="rId236" Type="http://schemas.openxmlformats.org/officeDocument/2006/relationships/slide" Target="slides/slide231.xml"/><Relationship Id="rId237" Type="http://schemas.openxmlformats.org/officeDocument/2006/relationships/slide" Target="slides/slide232.xml"/><Relationship Id="rId238" Type="http://schemas.openxmlformats.org/officeDocument/2006/relationships/slide" Target="slides/slide233.xml"/><Relationship Id="rId239" Type="http://schemas.openxmlformats.org/officeDocument/2006/relationships/slide" Target="slides/slide234.xml"/><Relationship Id="rId24" Type="http://schemas.openxmlformats.org/officeDocument/2006/relationships/slide" Target="slides/slide19.xml"/><Relationship Id="rId240" Type="http://schemas.openxmlformats.org/officeDocument/2006/relationships/slide" Target="slides/slide235.xml"/><Relationship Id="rId241" Type="http://schemas.openxmlformats.org/officeDocument/2006/relationships/slide" Target="slides/slide236.xml"/><Relationship Id="rId242" Type="http://schemas.openxmlformats.org/officeDocument/2006/relationships/slide" Target="slides/slide237.xml"/><Relationship Id="rId243" Type="http://schemas.openxmlformats.org/officeDocument/2006/relationships/slide" Target="slides/slide238.xml"/><Relationship Id="rId244" Type="http://schemas.openxmlformats.org/officeDocument/2006/relationships/slide" Target="slides/slide239.xml"/><Relationship Id="rId245" Type="http://schemas.openxmlformats.org/officeDocument/2006/relationships/slide" Target="slides/slide240.xml"/><Relationship Id="rId246" Type="http://schemas.openxmlformats.org/officeDocument/2006/relationships/slide" Target="slides/slide241.xml"/><Relationship Id="rId247" Type="http://schemas.openxmlformats.org/officeDocument/2006/relationships/slide" Target="slides/slide242.xml"/><Relationship Id="rId248" Type="http://schemas.openxmlformats.org/officeDocument/2006/relationships/slide" Target="slides/slide243.xml"/><Relationship Id="rId249" Type="http://schemas.openxmlformats.org/officeDocument/2006/relationships/slide" Target="slides/slide244.xml"/><Relationship Id="rId25" Type="http://schemas.openxmlformats.org/officeDocument/2006/relationships/slide" Target="slides/slide20.xml"/><Relationship Id="rId250" Type="http://schemas.openxmlformats.org/officeDocument/2006/relationships/slide" Target="slides/slide245.xml"/><Relationship Id="rId251" Type="http://schemas.openxmlformats.org/officeDocument/2006/relationships/slide" Target="slides/slide246.xml"/><Relationship Id="rId252" Type="http://schemas.openxmlformats.org/officeDocument/2006/relationships/slide" Target="slides/slide247.xml"/><Relationship Id="rId253" Type="http://schemas.openxmlformats.org/officeDocument/2006/relationships/slide" Target="slides/slide248.xml"/><Relationship Id="rId254" Type="http://schemas.openxmlformats.org/officeDocument/2006/relationships/slide" Target="slides/slide249.xml"/><Relationship Id="rId255" Type="http://schemas.openxmlformats.org/officeDocument/2006/relationships/slide" Target="slides/slide250.xml"/><Relationship Id="rId256" Type="http://schemas.openxmlformats.org/officeDocument/2006/relationships/slide" Target="slides/slide251.xml"/><Relationship Id="rId257" Type="http://schemas.openxmlformats.org/officeDocument/2006/relationships/slide" Target="slides/slide252.xml"/><Relationship Id="rId258" Type="http://schemas.openxmlformats.org/officeDocument/2006/relationships/slide" Target="slides/slide253.xml"/><Relationship Id="rId259" Type="http://schemas.openxmlformats.org/officeDocument/2006/relationships/slide" Target="slides/slide254.xml"/><Relationship Id="rId26" Type="http://schemas.openxmlformats.org/officeDocument/2006/relationships/slide" Target="slides/slide21.xml"/><Relationship Id="rId260" Type="http://schemas.openxmlformats.org/officeDocument/2006/relationships/slide" Target="slides/slide255.xml"/><Relationship Id="rId261" Type="http://schemas.openxmlformats.org/officeDocument/2006/relationships/slide" Target="slides/slide256.xml"/><Relationship Id="rId262" Type="http://schemas.openxmlformats.org/officeDocument/2006/relationships/slide" Target="slides/slide257.xml"/><Relationship Id="rId263" Type="http://schemas.openxmlformats.org/officeDocument/2006/relationships/slide" Target="slides/slide258.xml"/><Relationship Id="rId264" Type="http://schemas.openxmlformats.org/officeDocument/2006/relationships/slide" Target="slides/slide259.xml"/><Relationship Id="rId265" Type="http://schemas.openxmlformats.org/officeDocument/2006/relationships/slide" Target="slides/slide260.xml"/><Relationship Id="rId266" Type="http://schemas.openxmlformats.org/officeDocument/2006/relationships/slide" Target="slides/slide261.xml"/><Relationship Id="rId267" Type="http://schemas.openxmlformats.org/officeDocument/2006/relationships/slide" Target="slides/slide262.xml"/><Relationship Id="rId268" Type="http://schemas.openxmlformats.org/officeDocument/2006/relationships/slide" Target="slides/slide263.xml"/><Relationship Id="rId269" Type="http://schemas.openxmlformats.org/officeDocument/2006/relationships/slide" Target="slides/slide264.xml"/><Relationship Id="rId27" Type="http://schemas.openxmlformats.org/officeDocument/2006/relationships/slide" Target="slides/slide22.xml"/><Relationship Id="rId270" Type="http://schemas.openxmlformats.org/officeDocument/2006/relationships/slide" Target="slides/slide265.xml"/><Relationship Id="rId271" Type="http://schemas.openxmlformats.org/officeDocument/2006/relationships/slide" Target="slides/slide266.xml"/><Relationship Id="rId272" Type="http://schemas.openxmlformats.org/officeDocument/2006/relationships/slide" Target="slides/slide267.xml"/><Relationship Id="rId273" Type="http://schemas.openxmlformats.org/officeDocument/2006/relationships/slide" Target="slides/slide268.xml"/><Relationship Id="rId274" Type="http://schemas.openxmlformats.org/officeDocument/2006/relationships/slide" Target="slides/slide269.xml"/><Relationship Id="rId275" Type="http://schemas.openxmlformats.org/officeDocument/2006/relationships/slide" Target="slides/slide270.xml"/><Relationship Id="rId276" Type="http://schemas.openxmlformats.org/officeDocument/2006/relationships/slide" Target="slides/slide271.xml"/><Relationship Id="rId277" Type="http://schemas.openxmlformats.org/officeDocument/2006/relationships/slide" Target="slides/slide272.xml"/><Relationship Id="rId278" Type="http://schemas.openxmlformats.org/officeDocument/2006/relationships/slide" Target="slides/slide273.xml"/><Relationship Id="rId279" Type="http://schemas.openxmlformats.org/officeDocument/2006/relationships/slide" Target="slides/slide274.xml"/><Relationship Id="rId28" Type="http://schemas.openxmlformats.org/officeDocument/2006/relationships/slide" Target="slides/slide23.xml"/><Relationship Id="rId280" Type="http://schemas.openxmlformats.org/officeDocument/2006/relationships/slide" Target="slides/slide275.xml"/><Relationship Id="rId281" Type="http://schemas.openxmlformats.org/officeDocument/2006/relationships/slide" Target="slides/slide276.xml"/><Relationship Id="rId282" Type="http://schemas.openxmlformats.org/officeDocument/2006/relationships/slide" Target="slides/slide277.xml"/><Relationship Id="rId283" Type="http://schemas.openxmlformats.org/officeDocument/2006/relationships/slide" Target="slides/slide278.xml"/><Relationship Id="rId284" Type="http://schemas.openxmlformats.org/officeDocument/2006/relationships/slide" Target="slides/slide279.xml"/><Relationship Id="rId285" Type="http://schemas.openxmlformats.org/officeDocument/2006/relationships/slide" Target="slides/slide280.xml"/><Relationship Id="rId286" Type="http://schemas.openxmlformats.org/officeDocument/2006/relationships/slide" Target="slides/slide281.xml"/><Relationship Id="rId287" Type="http://schemas.openxmlformats.org/officeDocument/2006/relationships/slide" Target="slides/slide282.xml"/><Relationship Id="rId288" Type="http://schemas.openxmlformats.org/officeDocument/2006/relationships/slide" Target="slides/slide283.xml"/><Relationship Id="rId289" Type="http://schemas.openxmlformats.org/officeDocument/2006/relationships/slide" Target="slides/slide284.xml"/><Relationship Id="rId29" Type="http://schemas.openxmlformats.org/officeDocument/2006/relationships/slide" Target="slides/slide24.xml"/><Relationship Id="rId290" Type="http://schemas.openxmlformats.org/officeDocument/2006/relationships/slide" Target="slides/slide285.xml"/><Relationship Id="rId291" Type="http://schemas.openxmlformats.org/officeDocument/2006/relationships/slide" Target="slides/slide286.xml"/><Relationship Id="rId292" Type="http://schemas.openxmlformats.org/officeDocument/2006/relationships/slide" Target="slides/slide287.xml"/><Relationship Id="rId293" Type="http://schemas.openxmlformats.org/officeDocument/2006/relationships/slide" Target="slides/slide288.xml"/><Relationship Id="rId294" Type="http://schemas.openxmlformats.org/officeDocument/2006/relationships/slide" Target="slides/slide289.xml"/><Relationship Id="rId295" Type="http://schemas.openxmlformats.org/officeDocument/2006/relationships/slide" Target="slides/slide290.xml"/><Relationship Id="rId296" Type="http://schemas.openxmlformats.org/officeDocument/2006/relationships/slide" Target="slides/slide291.xml"/><Relationship Id="rId297" Type="http://schemas.openxmlformats.org/officeDocument/2006/relationships/slide" Target="slides/slide292.xml"/><Relationship Id="rId298" Type="http://schemas.openxmlformats.org/officeDocument/2006/relationships/slide" Target="slides/slide293.xml"/><Relationship Id="rId299" Type="http://schemas.openxmlformats.org/officeDocument/2006/relationships/slide" Target="slides/slide294.xml"/><Relationship Id="rId3" Type="http://schemas.openxmlformats.org/officeDocument/2006/relationships/presProps" Target="presProps.xml"/><Relationship Id="rId30" Type="http://schemas.openxmlformats.org/officeDocument/2006/relationships/slide" Target="slides/slide25.xml"/><Relationship Id="rId300" Type="http://schemas.openxmlformats.org/officeDocument/2006/relationships/slide" Target="slides/slide295.xml"/><Relationship Id="rId301" Type="http://schemas.openxmlformats.org/officeDocument/2006/relationships/slide" Target="slides/slide296.xml"/><Relationship Id="rId302" Type="http://schemas.openxmlformats.org/officeDocument/2006/relationships/slide" Target="slides/slide297.xml"/><Relationship Id="rId303" Type="http://schemas.openxmlformats.org/officeDocument/2006/relationships/slide" Target="slides/slide298.xml"/><Relationship Id="rId304" Type="http://schemas.openxmlformats.org/officeDocument/2006/relationships/slide" Target="slides/slide299.xml"/><Relationship Id="rId305" Type="http://schemas.openxmlformats.org/officeDocument/2006/relationships/slide" Target="slides/slide300.xml"/><Relationship Id="rId306" Type="http://schemas.openxmlformats.org/officeDocument/2006/relationships/slide" Target="slides/slide301.xml"/><Relationship Id="rId307" Type="http://schemas.openxmlformats.org/officeDocument/2006/relationships/slide" Target="slides/slide302.xml"/><Relationship Id="rId308" Type="http://schemas.openxmlformats.org/officeDocument/2006/relationships/slide" Target="slides/slide303.xml"/><Relationship Id="rId309" Type="http://schemas.openxmlformats.org/officeDocument/2006/relationships/slide" Target="slides/slide304.xml"/><Relationship Id="rId31" Type="http://schemas.openxmlformats.org/officeDocument/2006/relationships/slide" Target="slides/slide26.xml"/><Relationship Id="rId310" Type="http://schemas.openxmlformats.org/officeDocument/2006/relationships/slide" Target="slides/slide305.xml"/><Relationship Id="rId311" Type="http://schemas.openxmlformats.org/officeDocument/2006/relationships/slide" Target="slides/slide306.xml"/><Relationship Id="rId312" Type="http://schemas.openxmlformats.org/officeDocument/2006/relationships/slide" Target="slides/slide307.xml"/><Relationship Id="rId313" Type="http://schemas.openxmlformats.org/officeDocument/2006/relationships/slide" Target="slides/slide308.xml"/><Relationship Id="rId314" Type="http://schemas.openxmlformats.org/officeDocument/2006/relationships/slide" Target="slides/slide309.xml"/><Relationship Id="rId315" Type="http://schemas.openxmlformats.org/officeDocument/2006/relationships/slide" Target="slides/slide310.xml"/><Relationship Id="rId316" Type="http://schemas.openxmlformats.org/officeDocument/2006/relationships/slide" Target="slides/slide311.xml"/><Relationship Id="rId317" Type="http://schemas.openxmlformats.org/officeDocument/2006/relationships/slide" Target="slides/slide312.xml"/><Relationship Id="rId318" Type="http://schemas.openxmlformats.org/officeDocument/2006/relationships/slide" Target="slides/slide313.xml"/><Relationship Id="rId319" Type="http://schemas.openxmlformats.org/officeDocument/2006/relationships/slide" Target="slides/slide314.xml"/><Relationship Id="rId32" Type="http://schemas.openxmlformats.org/officeDocument/2006/relationships/slide" Target="slides/slide27.xml"/><Relationship Id="rId320" Type="http://schemas.openxmlformats.org/officeDocument/2006/relationships/slide" Target="slides/slide315.xml"/><Relationship Id="rId321" Type="http://schemas.openxmlformats.org/officeDocument/2006/relationships/slide" Target="slides/slide316.xml"/><Relationship Id="rId322" Type="http://schemas.openxmlformats.org/officeDocument/2006/relationships/slide" Target="slides/slide317.xml"/><Relationship Id="rId323" Type="http://schemas.openxmlformats.org/officeDocument/2006/relationships/slide" Target="slides/slide318.xml"/><Relationship Id="rId324" Type="http://schemas.openxmlformats.org/officeDocument/2006/relationships/slide" Target="slides/slide319.xml"/><Relationship Id="rId325" Type="http://schemas.openxmlformats.org/officeDocument/2006/relationships/slide" Target="slides/slide320.xml"/><Relationship Id="rId326" Type="http://schemas.openxmlformats.org/officeDocument/2006/relationships/slide" Target="slides/slide321.xml"/><Relationship Id="rId327" Type="http://schemas.openxmlformats.org/officeDocument/2006/relationships/slide" Target="slides/slide322.xml"/><Relationship Id="rId328" Type="http://schemas.openxmlformats.org/officeDocument/2006/relationships/slide" Target="slides/slide323.xml"/><Relationship Id="rId329" Type="http://schemas.openxmlformats.org/officeDocument/2006/relationships/slide" Target="slides/slide324.xml"/><Relationship Id="rId33" Type="http://schemas.openxmlformats.org/officeDocument/2006/relationships/slide" Target="slides/slide28.xml"/><Relationship Id="rId330" Type="http://schemas.openxmlformats.org/officeDocument/2006/relationships/slide" Target="slides/slide325.xml"/><Relationship Id="rId331" Type="http://schemas.openxmlformats.org/officeDocument/2006/relationships/slide" Target="slides/slide326.xml"/><Relationship Id="rId332" Type="http://schemas.openxmlformats.org/officeDocument/2006/relationships/slide" Target="slides/slide327.xml"/><Relationship Id="rId333" Type="http://schemas.openxmlformats.org/officeDocument/2006/relationships/slide" Target="slides/slide328.xml"/><Relationship Id="rId334" Type="http://schemas.openxmlformats.org/officeDocument/2006/relationships/slide" Target="slides/slide329.xml"/><Relationship Id="rId335" Type="http://schemas.openxmlformats.org/officeDocument/2006/relationships/slide" Target="slides/slide330.xml"/><Relationship Id="rId336" Type="http://schemas.openxmlformats.org/officeDocument/2006/relationships/slide" Target="slides/slide331.xml"/><Relationship Id="rId337" Type="http://schemas.openxmlformats.org/officeDocument/2006/relationships/slide" Target="slides/slide332.xml"/><Relationship Id="rId338" Type="http://schemas.openxmlformats.org/officeDocument/2006/relationships/slide" Target="slides/slide333.xml"/><Relationship Id="rId339" Type="http://schemas.openxmlformats.org/officeDocument/2006/relationships/slide" Target="slides/slide334.xml"/><Relationship Id="rId34" Type="http://schemas.openxmlformats.org/officeDocument/2006/relationships/slide" Target="slides/slide29.xml"/><Relationship Id="rId340" Type="http://schemas.openxmlformats.org/officeDocument/2006/relationships/slide" Target="slides/slide335.xml"/><Relationship Id="rId341" Type="http://schemas.openxmlformats.org/officeDocument/2006/relationships/slide" Target="slides/slide336.xml"/><Relationship Id="rId342" Type="http://schemas.openxmlformats.org/officeDocument/2006/relationships/slide" Target="slides/slide337.xml"/><Relationship Id="rId343" Type="http://schemas.openxmlformats.org/officeDocument/2006/relationships/slide" Target="slides/slide338.xml"/><Relationship Id="rId344" Type="http://schemas.openxmlformats.org/officeDocument/2006/relationships/slide" Target="slides/slide339.xml"/><Relationship Id="rId345" Type="http://schemas.openxmlformats.org/officeDocument/2006/relationships/slide" Target="slides/slide340.xml"/><Relationship Id="rId346" Type="http://schemas.openxmlformats.org/officeDocument/2006/relationships/slide" Target="slides/slide341.xml"/><Relationship Id="rId347" Type="http://schemas.openxmlformats.org/officeDocument/2006/relationships/slide" Target="slides/slide342.xml"/><Relationship Id="rId348" Type="http://schemas.openxmlformats.org/officeDocument/2006/relationships/slide" Target="slides/slide343.xml"/><Relationship Id="rId349" Type="http://schemas.openxmlformats.org/officeDocument/2006/relationships/slide" Target="slides/slide344.xml"/><Relationship Id="rId35" Type="http://schemas.openxmlformats.org/officeDocument/2006/relationships/slide" Target="slides/slide30.xml"/><Relationship Id="rId350" Type="http://schemas.openxmlformats.org/officeDocument/2006/relationships/slide" Target="slides/slide345.xml"/><Relationship Id="rId351" Type="http://schemas.openxmlformats.org/officeDocument/2006/relationships/slide" Target="slides/slide346.xml"/><Relationship Id="rId352" Type="http://schemas.openxmlformats.org/officeDocument/2006/relationships/slide" Target="slides/slide347.xml"/><Relationship Id="rId353" Type="http://schemas.openxmlformats.org/officeDocument/2006/relationships/slide" Target="slides/slide348.xml"/><Relationship Id="rId354" Type="http://schemas.openxmlformats.org/officeDocument/2006/relationships/slide" Target="slides/slide349.xml"/><Relationship Id="rId355" Type="http://schemas.openxmlformats.org/officeDocument/2006/relationships/slide" Target="slides/slide350.xml"/><Relationship Id="rId356" Type="http://schemas.openxmlformats.org/officeDocument/2006/relationships/slide" Target="slides/slide351.xml"/><Relationship Id="rId357" Type="http://schemas.openxmlformats.org/officeDocument/2006/relationships/slide" Target="slides/slide352.xml"/><Relationship Id="rId358" Type="http://schemas.openxmlformats.org/officeDocument/2006/relationships/slide" Target="slides/slide353.xml"/><Relationship Id="rId359" Type="http://schemas.openxmlformats.org/officeDocument/2006/relationships/slide" Target="slides/slide354.xml"/><Relationship Id="rId36" Type="http://schemas.openxmlformats.org/officeDocument/2006/relationships/slide" Target="slides/slide31.xml"/><Relationship Id="rId360" Type="http://schemas.openxmlformats.org/officeDocument/2006/relationships/slide" Target="slides/slide355.xml"/><Relationship Id="rId361" Type="http://schemas.openxmlformats.org/officeDocument/2006/relationships/slide" Target="slides/slide356.xml"/><Relationship Id="rId362" Type="http://schemas.openxmlformats.org/officeDocument/2006/relationships/slide" Target="slides/slide357.xml"/><Relationship Id="rId363" Type="http://schemas.openxmlformats.org/officeDocument/2006/relationships/slide" Target="slides/slide358.xml"/><Relationship Id="rId364" Type="http://schemas.openxmlformats.org/officeDocument/2006/relationships/slide" Target="slides/slide359.xml"/><Relationship Id="rId365" Type="http://schemas.openxmlformats.org/officeDocument/2006/relationships/slide" Target="slides/slide360.xml"/><Relationship Id="rId366" Type="http://schemas.openxmlformats.org/officeDocument/2006/relationships/slide" Target="slides/slide361.xml"/><Relationship Id="rId367" Type="http://schemas.openxmlformats.org/officeDocument/2006/relationships/slide" Target="slides/slide362.xml"/><Relationship Id="rId368" Type="http://schemas.openxmlformats.org/officeDocument/2006/relationships/slide" Target="slides/slide363.xml"/><Relationship Id="rId369" Type="http://schemas.openxmlformats.org/officeDocument/2006/relationships/slide" Target="slides/slide364.xml"/><Relationship Id="rId37" Type="http://schemas.openxmlformats.org/officeDocument/2006/relationships/slide" Target="slides/slide32.xml"/><Relationship Id="rId370" Type="http://schemas.openxmlformats.org/officeDocument/2006/relationships/slide" Target="slides/slide365.xml"/><Relationship Id="rId371" Type="http://schemas.openxmlformats.org/officeDocument/2006/relationships/slide" Target="slides/slide366.xml"/><Relationship Id="rId372" Type="http://schemas.openxmlformats.org/officeDocument/2006/relationships/slide" Target="slides/slide367.xml"/><Relationship Id="rId373" Type="http://schemas.openxmlformats.org/officeDocument/2006/relationships/slide" Target="slides/slide368.xml"/><Relationship Id="rId374" Type="http://schemas.openxmlformats.org/officeDocument/2006/relationships/slide" Target="slides/slide369.xml"/><Relationship Id="rId375" Type="http://schemas.openxmlformats.org/officeDocument/2006/relationships/slide" Target="slides/slide370.xml"/><Relationship Id="rId376" Type="http://schemas.openxmlformats.org/officeDocument/2006/relationships/slide" Target="slides/slide371.xml"/><Relationship Id="rId377" Type="http://schemas.openxmlformats.org/officeDocument/2006/relationships/slide" Target="slides/slide372.xml"/><Relationship Id="rId378" Type="http://schemas.openxmlformats.org/officeDocument/2006/relationships/slide" Target="slides/slide373.xml"/><Relationship Id="rId379" Type="http://schemas.openxmlformats.org/officeDocument/2006/relationships/slide" Target="slides/slide374.xml"/><Relationship Id="rId38" Type="http://schemas.openxmlformats.org/officeDocument/2006/relationships/slide" Target="slides/slide33.xml"/><Relationship Id="rId380" Type="http://schemas.openxmlformats.org/officeDocument/2006/relationships/slide" Target="slides/slide375.xml"/><Relationship Id="rId381" Type="http://schemas.openxmlformats.org/officeDocument/2006/relationships/slide" Target="slides/slide376.xml"/><Relationship Id="rId382" Type="http://schemas.openxmlformats.org/officeDocument/2006/relationships/slide" Target="slides/slide377.xml"/><Relationship Id="rId383" Type="http://schemas.openxmlformats.org/officeDocument/2006/relationships/slide" Target="slides/slide378.xml"/><Relationship Id="rId384" Type="http://schemas.openxmlformats.org/officeDocument/2006/relationships/slide" Target="slides/slide379.xml"/><Relationship Id="rId385" Type="http://schemas.openxmlformats.org/officeDocument/2006/relationships/slide" Target="slides/slide380.xml"/><Relationship Id="rId386" Type="http://schemas.openxmlformats.org/officeDocument/2006/relationships/slide" Target="slides/slide381.xml"/><Relationship Id="rId387" Type="http://schemas.openxmlformats.org/officeDocument/2006/relationships/slide" Target="slides/slide382.xml"/><Relationship Id="rId388" Type="http://schemas.openxmlformats.org/officeDocument/2006/relationships/slide" Target="slides/slide383.xml"/><Relationship Id="rId389" Type="http://schemas.openxmlformats.org/officeDocument/2006/relationships/slide" Target="slides/slide384.xml"/><Relationship Id="rId39" Type="http://schemas.openxmlformats.org/officeDocument/2006/relationships/slide" Target="slides/slide34.xml"/><Relationship Id="rId390" Type="http://schemas.openxmlformats.org/officeDocument/2006/relationships/slide" Target="slides/slide385.xml"/><Relationship Id="rId391" Type="http://schemas.openxmlformats.org/officeDocument/2006/relationships/slide" Target="slides/slide386.xml"/><Relationship Id="rId392" Type="http://schemas.openxmlformats.org/officeDocument/2006/relationships/slide" Target="slides/slide387.xml"/><Relationship Id="rId393" Type="http://schemas.openxmlformats.org/officeDocument/2006/relationships/slide" Target="slides/slide388.xml"/><Relationship Id="rId394" Type="http://schemas.openxmlformats.org/officeDocument/2006/relationships/slide" Target="slides/slide389.xml"/><Relationship Id="rId395" Type="http://schemas.openxmlformats.org/officeDocument/2006/relationships/slide" Target="slides/slide390.xml"/><Relationship Id="rId396" Type="http://schemas.openxmlformats.org/officeDocument/2006/relationships/slide" Target="slides/slide391.xml"/><Relationship Id="rId397" Type="http://schemas.openxmlformats.org/officeDocument/2006/relationships/slide" Target="slides/slide392.xml"/><Relationship Id="rId398" Type="http://schemas.openxmlformats.org/officeDocument/2006/relationships/slide" Target="slides/slide393.xml"/><Relationship Id="rId399" Type="http://schemas.openxmlformats.org/officeDocument/2006/relationships/slide" Target="slides/slide394.xml"/><Relationship Id="rId4" Type="http://schemas.openxmlformats.org/officeDocument/2006/relationships/viewProps" Target="viewProps.xml"/><Relationship Id="rId40" Type="http://schemas.openxmlformats.org/officeDocument/2006/relationships/slide" Target="slides/slide35.xml"/><Relationship Id="rId400" Type="http://schemas.openxmlformats.org/officeDocument/2006/relationships/slide" Target="slides/slide395.xml"/><Relationship Id="rId401" Type="http://schemas.openxmlformats.org/officeDocument/2006/relationships/slide" Target="slides/slide396.xml"/><Relationship Id="rId402" Type="http://schemas.openxmlformats.org/officeDocument/2006/relationships/slide" Target="slides/slide397.xml"/><Relationship Id="rId403" Type="http://schemas.openxmlformats.org/officeDocument/2006/relationships/slide" Target="slides/slide398.xml"/><Relationship Id="rId404" Type="http://schemas.openxmlformats.org/officeDocument/2006/relationships/slide" Target="slides/slide399.xml"/><Relationship Id="rId405" Type="http://schemas.openxmlformats.org/officeDocument/2006/relationships/slide" Target="slides/slide400.xml"/><Relationship Id="rId406" Type="http://schemas.openxmlformats.org/officeDocument/2006/relationships/slide" Target="slides/slide401.xml"/><Relationship Id="rId407" Type="http://schemas.openxmlformats.org/officeDocument/2006/relationships/slide" Target="slides/slide402.xml"/><Relationship Id="rId408" Type="http://schemas.openxmlformats.org/officeDocument/2006/relationships/slide" Target="slides/slide403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" Type="http://schemas.openxmlformats.org/officeDocument/2006/relationships/theme" Target="theme/theme1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" Type="http://schemas.openxmlformats.org/officeDocument/2006/relationships/tableStyles" Target="tableStyles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" Type="http://schemas.openxmlformats.org/officeDocument/2006/relationships/slide" Target="slides/slide2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" Type="http://schemas.openxmlformats.org/officeDocument/2006/relationships/slide" Target="slides/slide3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" Type="http://schemas.openxmlformats.org/officeDocument/2006/relationships/slide" Target="slides/slide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B2704-4E7D-9E91-9BA8-2F765A281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7B8624-0384-661B-176D-81A8E28C5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AFCF20-CE71-02B5-D00F-62AB1A2C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46A72-2FC0-2091-5D8B-C82FA065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6F1C9-2E7B-6C54-0225-48A7CF10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9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48882-4D95-56A8-376C-CC2CB471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38F87B-429C-0449-3990-882FFEA95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B32FB-0560-0ED5-AA5D-5941F6AB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F316F-6065-DC16-1EE2-62175F32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C4140-7FEF-7A97-F066-7786AC42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95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7D38CF-346A-88CD-2183-B12B61DC7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4DE4EF-E547-8FCF-1524-887F6CAB7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94708-2234-A793-8C64-4E53CC15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CBBD6-2BE8-7886-3971-AF16B135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85B58-2CDF-7E45-8A2C-F7790DC4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5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7D9CC-3D1F-BBF5-7324-367B3443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87195-BD2C-3B30-0C40-64B708092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C74BE-29FC-80B0-C3DF-79CD6781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5A296-E744-5E7E-D119-3BF150DD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40EAA-910F-B714-AC77-962BAA13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9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10FE2-3D80-D36C-2B72-CF2A84B8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AC7AE-DD22-5D6B-D60B-6290B7C5B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E35F2-B659-03BA-772E-246CDD2A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9F591-F6FC-C9AB-3566-2CA0CC8C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B226C-FDB5-49E8-B6D4-0D807648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1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C7306-26A9-972B-6AB3-7EFF48CD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CFF767-F421-69B2-974C-EE12E1B2A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73E7F8-B257-8D25-D56B-1F5FD866D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3CC0F-BC6B-9582-2850-9E11D3B6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3FD899-12DE-F84E-047C-96944664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04B32D-E089-4112-2696-57A6E29C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31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E53FA-65F5-CA9A-1D9C-93361ADE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0393FC-08AE-72C8-A479-47A005E84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833854-EBEE-9D6B-6D31-4F64E24AD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A71E03-2BED-2658-9048-6F0DAFD68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75F29C-A123-17C6-9950-08009BDD5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4719AE-9090-6D81-69B0-9B2BDDD6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3F8421-ACA9-4827-5906-5ADBE088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A5C7E7-E534-B3B7-5A6C-9C4DF9EF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4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459C4-4E89-D970-A826-3C3ECF1D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BD051F-64FF-4873-409E-FA83B3FA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07108-E6F2-5AAB-3A35-03DE2641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66213B-6E35-BB66-219E-74703EE7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37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293333-CCAC-5907-3949-E3777665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608178-E6E2-FCE3-5C1B-9BBE3F0D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49D10E-8D7F-E3E3-19CB-D7FCFD47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24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89D51-D9F6-ED91-AC2A-7A14E9EF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C8FF9-BAE9-A3EB-B2F3-07B1D269F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334C6F-B24E-0FB0-7462-F7197641D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485AD-74D3-8473-92CC-EF2D3D31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DFDD3-D504-E6C3-AE5F-ECAE888A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953E0-1106-9F3E-DD19-F7B56BD1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10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EAABC-44CE-BB0E-66BD-FEEA021C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B643E6-B4FB-279B-0747-72A8FC358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FF9F7B-A89D-2E83-AE9C-E94A70418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ADDFAA-74C8-4FB7-3D1F-5698DE93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4AA7F7-B7A5-5F34-045E-9ABC8D40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AAE8D3-279C-B75A-32C6-B54F617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3254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B635AC-15D6-9C12-9AB8-85B0B1AA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D38ECC-48B1-03BC-694B-3D980B4CF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5FFEB-3A30-69E7-DCC4-7427F7A99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A76C5-51D5-4252-938F-F80409E896D8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DAB92-0F56-83BB-F20F-EF54E0D7F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00657-B164-8357-6D37-F3493B6B7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58FF8-017A-4207-AA2E-A27692169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1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MO0001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Life-changing Education을 실현하는 패스트캠퍼스입니다">
            <a:extLst>
              <a:ext uri="{FF2B5EF4-FFF2-40B4-BE49-F238E27FC236}">
                <a16:creationId xmlns:a16="http://schemas.microsoft.com/office/drawing/2014/main" id="{BE0529F9-9A80-A027-F4B9-4FA1A9A7F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141" y="3877010"/>
            <a:ext cx="4088232" cy="77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767646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MO0010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모니터100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MO0100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모니터101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MO0101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모니터102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MO0102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모니터103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MO0103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모니터104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MO0104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모니터105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MO0105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모니터106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MO0106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모니터107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MO0107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모니터108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MO0108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모니터109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MO0109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MO0011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모니터110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MO0110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모니터111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MO0111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모니터112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MO0112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모니터113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MO0113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모니터114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MO0114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모니터115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MO0115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모니터116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MO0116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모니터117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MO0117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모니터118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MO0118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모니터119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MO0119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MO0012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모니터120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MO0120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모니터121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MO0121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모니터122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MO0122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모니터123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MO0123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모니터124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MO0124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모니터125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MO0125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모니터126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MO0126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모니터127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MO0127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모니터128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MO0128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모니터129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MO0129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MO0013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모니터130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MO0130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모니터131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MO0131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모니터132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MO0132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모니터133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MO0133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모니터134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MO0134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모니터135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MO0135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모니터136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MO0136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모니터137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MO0137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모니터138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MO0138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모니터139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MO0139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MO0014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모니터140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MO0140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모니터141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MO0141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모니터142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MO0142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모니터143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MO0143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모니터144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MO0144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모니터145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MO0145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모니터146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MO0146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모니터147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MO0147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모니터148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MO0148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모니터149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MO0149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MO0015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모니터150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MO0150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모니터151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MO0151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모니터152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MO0152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모니터153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MO0153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모니터154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MO0154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모니터155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MO0155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모니터156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MO0156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모니터157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MO0157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모니터158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MO0158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모니터159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MO0159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MO0016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모니터160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MO0160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모니터161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MO0161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모니터162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MO0162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모니터163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MO0163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모니터164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MO0164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모니터165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MO0165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모니터166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MO0166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모니터167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MO0167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모니터168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MO0168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모니터169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MO0169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MO0017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모니터170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MO0170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모니터171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MO0171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모니터172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MO0172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모니터173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MO0173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모니터174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MO0174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모니터175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MO0175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모니터176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MO0176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모니터177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MO0177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모니터178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MO0178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모니터179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MO0179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MO0018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모니터180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MO0180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모니터181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MO0181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모니터182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MO0182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모니터183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MO0183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모니터184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MO0184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모니터185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MO0185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모니터186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MO0186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모니터187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MO0187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모니터188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MO0188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모니터189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MO0189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MO0019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모니터190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MO0190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모니터191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MO0191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모니터192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MO0192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모니터193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MO0193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모니터194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MO0194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모니터195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MO0195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모니터196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MO0196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모니터197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MO0197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모니터198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MO0198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모니터199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MO0199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MO0002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MO0020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모니터200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MO0200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모니터201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MO0201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모니터202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MO0202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모니터203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MO0203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모니터204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MO0204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모니터205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MO0205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모니터206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MO0206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모니터207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MO0207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모니터208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MO0208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모니터209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MO0209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MO0021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모니터210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MO0210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모니터211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MO0211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모니터212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MO0212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모니터213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MO0213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모니터214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MO0214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모니터215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MO0215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모니터216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MO0216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모니터217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MO0217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모니터218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MO0218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모니터219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MO0219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MO0022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모니터220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MO0220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모니터221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MO0221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모니터222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MO0222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모니터223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MO0223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모니터224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MO0224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모니터225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MO0225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모니터226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MO0226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모니터227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MO0227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모니터228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MO0228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모니터229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MO0229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MO0023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모니터230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MO0230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모니터231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MO0231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모니터232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MO0232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모니터233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MO0233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모니터234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MO0234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모니터235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MO0235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모니터236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MO0236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모니터237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MO0237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모니터238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MO0238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모니터239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MO0239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MO0024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모니터240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MO0240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모니터241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MO0241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모니터242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MO0242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모니터243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MO0243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모니터244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MO0244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모니터245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MO0245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모니터246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MO0246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모니터247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MO0247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모니터248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MO0248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모니터249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MO0249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MO0025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모니터250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MO0250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모니터251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MO0251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모니터252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MO0252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모니터253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MO0253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모니터254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MO0254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모니터255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MO0255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모니터256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MO0256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모니터257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MO0257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모니터258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MO0258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모니터259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MO0259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MO0026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모니터260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MO0260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모니터261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MO0261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모니터262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MO0262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모니터263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MO0263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모니터264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MO0264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모니터265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MO0265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모니터266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MO0266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모니터267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MO0267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모니터268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MO0268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모니터269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MO0269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MO0027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모니터270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MO0270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모니터271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MO0271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모니터272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MO0272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모니터273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MO0273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모니터274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MO0274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모니터275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MO0275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모니터276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MO0276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모니터277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MO0277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모니터278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MO0278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모니터279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MO0279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MO0028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모니터280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MO0280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모니터281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MO0281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모니터282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MO0282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모니터283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MO0283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모니터284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MO0284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모니터285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MO0285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모니터286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MO0286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모니터287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MO0287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모니터288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MO0288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모니터289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MO0289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MO0029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모니터290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MO0290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모니터291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MO0291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모니터292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MO0292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모니터293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MO0293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모니터294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MO0294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모니터295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MO0295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모니터296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MO0296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모니터297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MO0297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모니터298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MO0298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모니터299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MO0299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MO0003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MO0030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모니터300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MO0300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모니터301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MO0301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모니터302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MO0302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모니터303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MO0303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모니터304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MO0304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모니터305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MO0305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모니터306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MO0306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모니터307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MO0307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모니터308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MO0308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모니터309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MO0309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MO0031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모니터310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MO0310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모니터311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MO0311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모니터312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MO0312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모니터313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MO0313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모니터314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MO0314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모니터315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MO0315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모니터316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MO0316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모니터317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MO0317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모니터318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MO0318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모니터319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MO0319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MO0032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모니터320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MO0320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모니터321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MO0321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모니터322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MO0322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모니터323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MO0323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모니터324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MO0324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모니터325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MO0325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모니터326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MO0326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모니터327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MO0327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모니터328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MO0328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모니터329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MO0329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MO0033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모니터330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MO0330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모니터331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MO0331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모니터332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MO0332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모니터333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MO0333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모니터334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MO0334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모니터335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MO0335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모니터336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MO0336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모니터337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MO0337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모니터338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MO0338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모니터339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MO0339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MO0034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모니터340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MO0340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모니터341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MO0341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모니터342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MO0342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모니터343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MO0343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모니터344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MO0344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모니터345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MO0345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모니터346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MO0346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모니터347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MO0347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모니터348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MO0348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모니터349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MO0349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MO0035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모니터350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MO0350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모니터351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MO0351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모니터352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MO0352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모니터353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MO0353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모니터354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MO0354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모니터355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MO0355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모니터356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MO0356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모니터357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MO0357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모니터358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MO0358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모니터359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MO0359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MO0036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모니터360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MO0360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모니터361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MO0361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모니터362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MO0362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모니터363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MO0363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모니터364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MO0364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모니터365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MO0365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모니터366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MO0366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모니터367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MO0367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모니터368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MO0368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모니터369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MO0369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MO0037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모니터370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MO0370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모니터371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MO0371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모니터372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MO0372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모니터373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MO0373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모니터374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MO0374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모니터375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MO0375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모니터376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MO0376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모니터377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MO0377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모니터378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MO0378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모니터379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MO0379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MO0038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모니터380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MO0380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모니터381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MO0381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모니터382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MO0382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모니터383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MO0383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모니터384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MO0384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모니터385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MO0385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모니터386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MO0386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모니터387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MO0387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모니터388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MO0388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모니터389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MO0389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MO0039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모니터390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MO0390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모니터391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MO0391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모니터392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MO0392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모니터393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MO0393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모니터394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MO0394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모니터395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MO0395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모니터396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MO0396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모니터397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MO0397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모니터398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MO0398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3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모니터399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MO0399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MO0004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모니터40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MO0040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4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모니터400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MO0400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4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모니터401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MO0401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4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모니터402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MO0402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4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모니터403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MO0403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모니터41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MO0041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모니터42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MO0042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모니터43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MO0043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모니터44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MO0044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모니터45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MO0045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모니터46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MO0046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모니터47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MO0047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모니터48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MO0048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모니터49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MO0049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MO0005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모니터50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MO0050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모니터51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MO0051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모니터52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MO0052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모니터53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MO0053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모니터54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MO0054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모니터55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MO0055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모니터56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MO0056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모니터57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MO0057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모니터58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MO0058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모니터59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MO0059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MO0006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모니터60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MO0060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모니터61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MO0061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모니터62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MO0062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모니터63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MO0063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모니터64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MO0064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모니터65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MO0065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모니터66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MO0066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모니터67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MO0067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모니터68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MO0068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모니터69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MO0069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MO0007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모니터70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MO0070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모니터71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MO0071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모니터72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MO0072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모니터73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MO0073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모니터74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MO0074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모니터75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MO0075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모니터76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MO0076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모니터77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MO0077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모니터78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MO0078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모니터79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MO0079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MO0008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모니터80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MO0080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모니터81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MO0081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모니터82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MO0082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모니터83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MO0083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모니터84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MO0084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모니터85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MO0085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모니터86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MO0086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모니터87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MO0087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모니터88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MO0088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모니터89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MO0089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MO0009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모니터90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MO0090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모니터91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MO0091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모니터92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MO0092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모니터93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MO0093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모니터94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MO0094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모니터95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MO0095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모니터96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MO0096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모니터97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MO0097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모니터98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MO0098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itle">
            <a:extLst>
              <a:ext uri="{FF2B5EF4-FFF2-40B4-BE49-F238E27FC236}">
                <a16:creationId xmlns:a16="http://schemas.microsoft.com/office/drawing/2014/main" id="{2A34EE37-7974-7521-D7DF-1417FC431911}"/>
              </a:ext>
            </a:extLst>
          </p:cNvPr>
          <p:cNvSpPr txBox="1"/>
          <p:nvPr/>
        </p:nvSpPr>
        <p:spPr>
          <a:xfrm>
            <a:off x="3498209" y="956345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5" name="product_name">
            <a:extLst>
              <a:ext uri="{FF2B5EF4-FFF2-40B4-BE49-F238E27FC236}">
                <a16:creationId xmlns:a16="http://schemas.microsoft.com/office/drawing/2014/main" id="{F0E1C111-A184-5EE5-464D-B25F4F1A215C}"/>
              </a:ext>
            </a:extLst>
          </p:cNvPr>
          <p:cNvSpPr txBox="1"/>
          <p:nvPr/>
        </p:nvSpPr>
        <p:spPr>
          <a:xfrm>
            <a:off x="5201175" y="2231472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3200"/>
              <a:t>모니터99</a:t>
            </a:r>
          </a:p>
        </p:txBody>
      </p:sp>
      <p:sp>
        <p:nvSpPr>
          <p:cNvPr id="6" name="model_no">
            <a:extLst>
              <a:ext uri="{FF2B5EF4-FFF2-40B4-BE49-F238E27FC236}">
                <a16:creationId xmlns:a16="http://schemas.microsoft.com/office/drawing/2014/main" id="{504DDEC8-95C9-A6BA-90CA-6DA1C16028A5}"/>
              </a:ext>
            </a:extLst>
          </p:cNvPr>
          <p:cNvSpPr txBox="1"/>
          <p:nvPr/>
        </p:nvSpPr>
        <p:spPr>
          <a:xfrm>
            <a:off x="5201175" y="3149371"/>
            <a:ext cx="3165447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sz="2000"/>
              <a:t>MO0099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286FF-6F8A-3D10-5246-F8417620D9B8}"/>
              </a:ext>
            </a:extLst>
          </p:cNvPr>
          <p:cNvSpPr txBox="1"/>
          <p:nvPr/>
        </p:nvSpPr>
        <p:spPr>
          <a:xfrm>
            <a:off x="3087149" y="2223783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681CA-A667-7004-92B0-656B6C12E616}"/>
              </a:ext>
            </a:extLst>
          </p:cNvPr>
          <p:cNvSpPr txBox="1"/>
          <p:nvPr/>
        </p:nvSpPr>
        <p:spPr>
          <a:xfrm>
            <a:off x="3087149" y="3149371"/>
            <a:ext cx="192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0E367-7085-8925-2DD9-170678CC9D48}"/>
              </a:ext>
            </a:extLst>
          </p:cNvPr>
          <p:cNvSpPr/>
          <p:nvPr/>
        </p:nvSpPr>
        <p:spPr>
          <a:xfrm>
            <a:off x="1057014" y="662730"/>
            <a:ext cx="9521504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1" y="3877010"/>
            <a:ext cx="4088232" cy="7708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Kyeongrok Kim</dc:creator>
  <cp:lastModifiedBy>Kyeongrok Kim</cp:lastModifiedBy>
  <cp:revision>7</cp:revision>
  <dcterms:created xsi:type="dcterms:W3CDTF">2022-08-30T10:54:47Z</dcterms:created>
  <dcterms:modified xsi:type="dcterms:W3CDTF">2022-09-04T00:05:42Z</dcterms:modified>
</cp:coreProperties>
</file>