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1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4" y="2667818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7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9B10899F-CE3E-F8AB-C131-DA376B696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91" y="2667818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5" name="Picture 3" descr="Life-changing Education을 실현하는 패스트캠퍼스입니다">
            <a:extLst>
              <a:ext uri="{FF2B5EF4-FFF2-40B4-BE49-F238E27FC236}">
                <a16:creationId xmlns:a16="http://schemas.microsoft.com/office/drawing/2014/main" id="{5203874A-1DCD-4444-FB3D-9A9CE7575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4" y="5770792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B07BA31A-968D-60C2-B16E-8D6F46F9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91" y="5770792"/>
            <a:ext cx="2370094" cy="4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모니터400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모니터401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모니터402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모니터403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32</a:t>
            </a:r>
            <a:r>
              <a:rPr lang="ko-KR" altLang="en-US" sz="2000" dirty="0"/>
              <a:t>인치 모니터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MO12345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모니터49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모니터79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모니터89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모니터119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모니터129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모니터159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모니터169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모니터199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모니터209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모니터239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모니터249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모니터279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모니터289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모니터29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모니터319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모니터329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모니터359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모니터369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모니터377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MO0377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모니터378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MO0378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모니터379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모니터380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MO0380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모니터381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모니터382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모니터383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모니터384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모니터385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모니터386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모니터387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모니터388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모니터389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MO0389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모니터390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MO0390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모니터391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모니터392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2472262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459532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모니터393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459532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MO0393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233956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233956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536018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DF658F1-9E29-FFC2-6C95-537E91A30A6E}"/>
              </a:ext>
            </a:extLst>
          </p:cNvPr>
          <p:cNvSpPr txBox="1"/>
          <p:nvPr/>
        </p:nvSpPr>
        <p:spPr>
          <a:xfrm>
            <a:off x="7648269" y="568947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12" name="product_name_2">
            <a:extLst>
              <a:ext uri="{FF2B5EF4-FFF2-40B4-BE49-F238E27FC236}">
                <a16:creationId xmlns:a16="http://schemas.microsoft.com/office/drawing/2014/main" id="{36ACAE09-08F6-7BA9-1A3B-85AB853DA2C2}"/>
              </a:ext>
            </a:extLst>
          </p:cNvPr>
          <p:cNvSpPr txBox="1"/>
          <p:nvPr/>
        </p:nvSpPr>
        <p:spPr>
          <a:xfrm>
            <a:off x="8635539" y="1297051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모니터394</a:t>
            </a:r>
          </a:p>
        </p:txBody>
      </p:sp>
      <p:sp>
        <p:nvSpPr>
          <p:cNvPr id="13" name="model_no_2">
            <a:extLst>
              <a:ext uri="{FF2B5EF4-FFF2-40B4-BE49-F238E27FC236}">
                <a16:creationId xmlns:a16="http://schemas.microsoft.com/office/drawing/2014/main" id="{58A95369-69BB-681C-1E06-C2C6DD7191E8}"/>
              </a:ext>
            </a:extLst>
          </p:cNvPr>
          <p:cNvSpPr txBox="1"/>
          <p:nvPr/>
        </p:nvSpPr>
        <p:spPr>
          <a:xfrm>
            <a:off x="8635539" y="1914436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MO0394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1D5BC-C119-EEDD-AA3F-4B2ECFD43171}"/>
              </a:ext>
            </a:extLst>
          </p:cNvPr>
          <p:cNvSpPr txBox="1"/>
          <p:nvPr/>
        </p:nvSpPr>
        <p:spPr>
          <a:xfrm>
            <a:off x="7409963" y="1291599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5CE3B-A9CB-6878-D390-41C785C67152}"/>
              </a:ext>
            </a:extLst>
          </p:cNvPr>
          <p:cNvSpPr txBox="1"/>
          <p:nvPr/>
        </p:nvSpPr>
        <p:spPr>
          <a:xfrm>
            <a:off x="7409963" y="1914436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9D2A9-703F-75E2-98DC-A7B96F159E78}"/>
              </a:ext>
            </a:extLst>
          </p:cNvPr>
          <p:cNvSpPr/>
          <p:nvPr/>
        </p:nvSpPr>
        <p:spPr>
          <a:xfrm>
            <a:off x="6712025" y="360726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F0F6121D-0DCD-4B5C-C920-336A76F6F518}"/>
              </a:ext>
            </a:extLst>
          </p:cNvPr>
          <p:cNvSpPr txBox="1"/>
          <p:nvPr/>
        </p:nvSpPr>
        <p:spPr>
          <a:xfrm>
            <a:off x="2472262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0" name="product_name_3">
            <a:extLst>
              <a:ext uri="{FF2B5EF4-FFF2-40B4-BE49-F238E27FC236}">
                <a16:creationId xmlns:a16="http://schemas.microsoft.com/office/drawing/2014/main" id="{DE665F8B-9AB4-F930-B9A2-2F5B802DCB30}"/>
              </a:ext>
            </a:extLst>
          </p:cNvPr>
          <p:cNvSpPr txBox="1"/>
          <p:nvPr/>
        </p:nvSpPr>
        <p:spPr>
          <a:xfrm>
            <a:off x="3459532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모니터395</a:t>
            </a:r>
          </a:p>
        </p:txBody>
      </p:sp>
      <p:sp>
        <p:nvSpPr>
          <p:cNvPr id="21" name="model_no_3">
            <a:extLst>
              <a:ext uri="{FF2B5EF4-FFF2-40B4-BE49-F238E27FC236}">
                <a16:creationId xmlns:a16="http://schemas.microsoft.com/office/drawing/2014/main" id="{5BF776F5-B3CE-3313-7450-DFDA5CEA1960}"/>
              </a:ext>
            </a:extLst>
          </p:cNvPr>
          <p:cNvSpPr txBox="1"/>
          <p:nvPr/>
        </p:nvSpPr>
        <p:spPr>
          <a:xfrm>
            <a:off x="3459532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974EE-5A6F-2D35-FDAE-965579FF737E}"/>
              </a:ext>
            </a:extLst>
          </p:cNvPr>
          <p:cNvSpPr txBox="1"/>
          <p:nvPr/>
        </p:nvSpPr>
        <p:spPr>
          <a:xfrm>
            <a:off x="2233956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1E06A-E79C-764F-4052-521212C63F6A}"/>
              </a:ext>
            </a:extLst>
          </p:cNvPr>
          <p:cNvSpPr txBox="1"/>
          <p:nvPr/>
        </p:nvSpPr>
        <p:spPr>
          <a:xfrm>
            <a:off x="2233956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EAFB2-25C8-D92E-9176-82990731BACE}"/>
              </a:ext>
            </a:extLst>
          </p:cNvPr>
          <p:cNvSpPr/>
          <p:nvPr/>
        </p:nvSpPr>
        <p:spPr>
          <a:xfrm>
            <a:off x="1536018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512D96D-A2B5-1409-D75B-D0A9D5984550}"/>
              </a:ext>
            </a:extLst>
          </p:cNvPr>
          <p:cNvSpPr txBox="1"/>
          <p:nvPr/>
        </p:nvSpPr>
        <p:spPr>
          <a:xfrm>
            <a:off x="7648269" y="3671921"/>
            <a:ext cx="25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재물 조사표</a:t>
            </a:r>
          </a:p>
        </p:txBody>
      </p:sp>
      <p:sp>
        <p:nvSpPr>
          <p:cNvPr id="28" name="product_name_4">
            <a:extLst>
              <a:ext uri="{FF2B5EF4-FFF2-40B4-BE49-F238E27FC236}">
                <a16:creationId xmlns:a16="http://schemas.microsoft.com/office/drawing/2014/main" id="{2CCD39CC-CF70-A9BE-2B22-984F104701FF}"/>
              </a:ext>
            </a:extLst>
          </p:cNvPr>
          <p:cNvSpPr txBox="1"/>
          <p:nvPr/>
        </p:nvSpPr>
        <p:spPr>
          <a:xfrm>
            <a:off x="8635539" y="4400025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모니터396</a:t>
            </a:r>
          </a:p>
        </p:txBody>
      </p:sp>
      <p:sp>
        <p:nvSpPr>
          <p:cNvPr id="29" name="model_no_4">
            <a:extLst>
              <a:ext uri="{FF2B5EF4-FFF2-40B4-BE49-F238E27FC236}">
                <a16:creationId xmlns:a16="http://schemas.microsoft.com/office/drawing/2014/main" id="{710C6F74-76E7-EEC7-3879-2DFF0C30D911}"/>
              </a:ext>
            </a:extLst>
          </p:cNvPr>
          <p:cNvSpPr txBox="1"/>
          <p:nvPr/>
        </p:nvSpPr>
        <p:spPr>
          <a:xfrm>
            <a:off x="8635539" y="5017410"/>
            <a:ext cx="1835122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C3829-02D2-0614-864F-7059C4CC2356}"/>
              </a:ext>
            </a:extLst>
          </p:cNvPr>
          <p:cNvSpPr txBox="1"/>
          <p:nvPr/>
        </p:nvSpPr>
        <p:spPr>
          <a:xfrm>
            <a:off x="7409963" y="4394573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품명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3AA1-8A9B-73C2-AE4C-EC0D4B1D7ACA}"/>
              </a:ext>
            </a:extLst>
          </p:cNvPr>
          <p:cNvSpPr txBox="1"/>
          <p:nvPr/>
        </p:nvSpPr>
        <p:spPr>
          <a:xfrm>
            <a:off x="7409963" y="5017410"/>
            <a:ext cx="111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모델</a:t>
            </a:r>
            <a:r>
              <a:rPr lang="en-US" altLang="ko-KR" sz="2000" dirty="0"/>
              <a:t>No: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38A95B-8A51-D20C-52C5-C24051B28A0D}"/>
              </a:ext>
            </a:extLst>
          </p:cNvPr>
          <p:cNvSpPr/>
          <p:nvPr/>
        </p:nvSpPr>
        <p:spPr>
          <a:xfrm>
            <a:off x="6712025" y="3463700"/>
            <a:ext cx="4561946" cy="2986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2667818"/>
            <a:ext cx="2370094" cy="46025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2667818"/>
            <a:ext cx="2370094" cy="460257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84" y="5770792"/>
            <a:ext cx="2370094" cy="46025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91" y="5770792"/>
            <a:ext cx="2370094" cy="4602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11</cp:revision>
  <dcterms:created xsi:type="dcterms:W3CDTF">2022-08-30T10:54:47Z</dcterms:created>
  <dcterms:modified xsi:type="dcterms:W3CDTF">2022-09-04T02:19:41Z</dcterms:modified>
</cp:coreProperties>
</file>