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B2704-4E7D-9E91-9BA8-2F765A281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7B8624-0384-661B-176D-81A8E28C5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AFCF20-CE71-02B5-D00F-62AB1A2C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46A72-2FC0-2091-5D8B-C82FA065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6F1C9-2E7B-6C54-0225-48A7CF10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9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48882-4D95-56A8-376C-CC2CB471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38F87B-429C-0449-3990-882FFEA95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B32FB-0560-0ED5-AA5D-5941F6AB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F316F-6065-DC16-1EE2-62175F32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C4140-7FEF-7A97-F066-7786AC42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95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7D38CF-346A-88CD-2183-B12B61DC7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4DE4EF-E547-8FCF-1524-887F6CAB7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94708-2234-A793-8C64-4E53CC15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CBBD6-2BE8-7886-3971-AF16B135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85B58-2CDF-7E45-8A2C-F7790DC4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7D9CC-3D1F-BBF5-7324-367B3443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87195-BD2C-3B30-0C40-64B708092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C74BE-29FC-80B0-C3DF-79CD6781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5A296-E744-5E7E-D119-3BF150DD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40EAA-910F-B714-AC77-962BAA13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9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10FE2-3D80-D36C-2B72-CF2A84B8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AC7AE-DD22-5D6B-D60B-6290B7C5B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E35F2-B659-03BA-772E-246CDD2A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9F591-F6FC-C9AB-3566-2CA0CC8C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B226C-FDB5-49E8-B6D4-0D807648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1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C7306-26A9-972B-6AB3-7EFF48CD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CFF767-F421-69B2-974C-EE12E1B2A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73E7F8-B257-8D25-D56B-1F5FD866D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3CC0F-BC6B-9582-2850-9E11D3B6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3FD899-12DE-F84E-047C-96944664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04B32D-E089-4112-2696-57A6E29C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31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E53FA-65F5-CA9A-1D9C-93361ADE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0393FC-08AE-72C8-A479-47A005E84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833854-EBEE-9D6B-6D31-4F64E24AD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A71E03-2BED-2658-9048-6F0DAFD68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75F29C-A123-17C6-9950-08009BDD5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4719AE-9090-6D81-69B0-9B2BDDD6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3F8421-ACA9-4827-5906-5ADBE088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A5C7E7-E534-B3B7-5A6C-9C4DF9EF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4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459C4-4E89-D970-A826-3C3ECF1D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BD051F-64FF-4873-409E-FA83B3FA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07108-E6F2-5AAB-3A35-03DE2641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66213B-6E35-BB66-219E-74703EE7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37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293333-CCAC-5907-3949-E3777665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608178-E6E2-FCE3-5C1B-9BBE3F0D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49D10E-8D7F-E3E3-19CB-D7FCFD47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24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89D51-D9F6-ED91-AC2A-7A14E9EF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C8FF9-BAE9-A3EB-B2F3-07B1D269F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334C6F-B24E-0FB0-7462-F7197641D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485AD-74D3-8473-92CC-EF2D3D31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DFDD3-D504-E6C3-AE5F-ECAE888A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953E0-1106-9F3E-DD19-F7B56BD1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10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EAABC-44CE-BB0E-66BD-FEEA021C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B643E6-B4FB-279B-0747-72A8FC358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FF9F7B-A89D-2E83-AE9C-E94A70418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ADDFAA-74C8-4FB7-3D1F-5698DE93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4AA7F7-B7A5-5F34-045E-9ABC8D40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AAE8D3-279C-B75A-32C6-B54F617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3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B635AC-15D6-9C12-9AB8-85B0B1AA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D38ECC-48B1-03BC-694B-3D980B4CF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5FFEB-3A30-69E7-DCC4-7427F7A99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DAB92-0F56-83BB-F20F-EF54E0D7F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00657-B164-8357-6D37-F3493B6B7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1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32</a:t>
            </a:r>
            <a:r>
              <a:rPr lang="ko-KR" altLang="en-US" sz="2000" dirty="0"/>
              <a:t>인치 모니터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MO12345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026" name="Picture 1" descr="Life-changing Education을 실현하는 패스트캠퍼스입니다">
            <a:extLst>
              <a:ext uri="{FF2B5EF4-FFF2-40B4-BE49-F238E27FC236}">
                <a16:creationId xmlns:a16="http://schemas.microsoft.com/office/drawing/2014/main" id="{BE0529F9-9A80-A027-F4B9-4FA1A9A7F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84" y="2667818"/>
            <a:ext cx="2370094" cy="46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32</a:t>
            </a:r>
            <a:r>
              <a:rPr lang="ko-KR" altLang="en-US" sz="2000" dirty="0"/>
              <a:t>인치 모니터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MO12345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7" name="Picture 2" descr="Life-changing Education을 실현하는 패스트캠퍼스입니다">
            <a:extLst>
              <a:ext uri="{FF2B5EF4-FFF2-40B4-BE49-F238E27FC236}">
                <a16:creationId xmlns:a16="http://schemas.microsoft.com/office/drawing/2014/main" id="{9B10899F-CE3E-F8AB-C131-DA376B696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791" y="2667818"/>
            <a:ext cx="2370094" cy="46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32</a:t>
            </a:r>
            <a:r>
              <a:rPr lang="ko-KR" altLang="en-US" sz="2000" dirty="0"/>
              <a:t>인치 모니터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MO12345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25" name="Picture 3" descr="Life-changing Education을 실현하는 패스트캠퍼스입니다">
            <a:extLst>
              <a:ext uri="{FF2B5EF4-FFF2-40B4-BE49-F238E27FC236}">
                <a16:creationId xmlns:a16="http://schemas.microsoft.com/office/drawing/2014/main" id="{5203874A-1DCD-4444-FB3D-9A9CE7575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84" y="5770792"/>
            <a:ext cx="2370094" cy="46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32</a:t>
            </a:r>
            <a:r>
              <a:rPr lang="ko-KR" altLang="en-US" sz="2000" dirty="0"/>
              <a:t>인치 모니터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MO12345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4" descr="Life-changing Education을 실현하는 패스트캠퍼스입니다">
            <a:extLst>
              <a:ext uri="{FF2B5EF4-FFF2-40B4-BE49-F238E27FC236}">
                <a16:creationId xmlns:a16="http://schemas.microsoft.com/office/drawing/2014/main" id="{B07BA31A-968D-60C2-B16E-8D6F46F90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791" y="5770792"/>
            <a:ext cx="2370094" cy="46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76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44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Kyeongrok Kim</dc:creator>
  <cp:lastModifiedBy>Kyeongrok Kim</cp:lastModifiedBy>
  <cp:revision>11</cp:revision>
  <dcterms:created xsi:type="dcterms:W3CDTF">2022-08-30T10:54:47Z</dcterms:created>
  <dcterms:modified xsi:type="dcterms:W3CDTF">2022-09-04T02:19:41Z</dcterms:modified>
</cp:coreProperties>
</file>