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6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0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6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7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0AA-D4BE-4510-92CE-911EB6D34FA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1725" y="1672155"/>
            <a:ext cx="4871847" cy="40318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&gt;HQ380231</a:t>
            </a:r>
          </a:p>
          <a:p>
            <a:r>
              <a:rPr lang="en-US" altLang="ko-KR" sz="800" dirty="0"/>
              <a:t>TCTGATGATGGCGCAAGTGGAAGTAAAGAGAAGAAGCCAGATAGGATCAACAAGGGTAAATTAAAAATAG</a:t>
            </a:r>
          </a:p>
          <a:p>
            <a:r>
              <a:rPr lang="en-US" altLang="ko-KR" sz="800" dirty="0"/>
              <a:t>CCCCAAAAGAGCACGAGAAGGACAGCAGAACTAAGCCACCCGACGCTACGATTGTAGTGGAAGGAGTAAA</a:t>
            </a:r>
          </a:p>
          <a:p>
            <a:r>
              <a:rPr lang="en-US" altLang="ko-KR" sz="800" dirty="0"/>
              <a:t>ATACCAGGTCAAAAAGAAAGGTAAAGTTAAAGGAAAGAATACCCAAGACGGCCTGTACCACAACAAGAAT</a:t>
            </a:r>
          </a:p>
          <a:p>
            <a:r>
              <a:rPr lang="en-US" altLang="ko-KR" sz="800" dirty="0"/>
              <a:t>AAACCACCAGAATCTAGGAAGAAATTAGAAAAAGCCCTATTGGCATGGGCGGTAATAACAATTATGTTGT</a:t>
            </a:r>
          </a:p>
          <a:p>
            <a:r>
              <a:rPr lang="en-US" altLang="ko-KR" sz="800" dirty="0"/>
              <a:t>ATCAACCAGTTGAAGCC</a:t>
            </a:r>
          </a:p>
          <a:p>
            <a:r>
              <a:rPr lang="en-US" altLang="ko-KR" sz="800" dirty="0"/>
              <a:t>&gt;AY554397</a:t>
            </a:r>
          </a:p>
          <a:p>
            <a:r>
              <a:rPr lang="en-US" altLang="ko-KR" sz="800" dirty="0"/>
              <a:t>TCTGATGACAGCGCAGGTGGCAGCAAGGATAAAAAACCAGACAGGATGAGCAAGGGTAAATTGAAGATAG</a:t>
            </a:r>
          </a:p>
          <a:p>
            <a:r>
              <a:rPr lang="en-US" altLang="ko-KR" sz="800" dirty="0"/>
              <a:t>CCCCAAAAGAGCATGAGAAGGACAGCAAAACCAAGCCACCTGATGCCACGATTGTGGTAGAGGGGGTGAA</a:t>
            </a:r>
          </a:p>
          <a:p>
            <a:r>
              <a:rPr lang="en-US" altLang="ko-KR" sz="800" dirty="0"/>
              <a:t>ATACCAAGTAAAAAAGAACGGCGTAGTTAAAGGGAAGAACACTCAAGATGGTCTATACCATAATAAGAAC</a:t>
            </a:r>
          </a:p>
          <a:p>
            <a:r>
              <a:rPr lang="en-US" altLang="ko-KR" sz="800" dirty="0"/>
              <a:t>AAACCACCAGAGTCCAGGAAGAAATTAGAAAAAGCCCTATTGGCTTGGGCAGTGATAACAATCGTGCTGT</a:t>
            </a:r>
          </a:p>
          <a:p>
            <a:r>
              <a:rPr lang="en-US" altLang="ko-KR" sz="800" dirty="0"/>
              <a:t>ACCAGCCCGTAGCAGCT</a:t>
            </a:r>
          </a:p>
          <a:p>
            <a:r>
              <a:rPr lang="en-US" altLang="ko-KR" sz="800" dirty="0"/>
              <a:t>&gt;AY663656</a:t>
            </a:r>
          </a:p>
          <a:p>
            <a:r>
              <a:rPr lang="en-US" altLang="ko-KR" sz="800" dirty="0"/>
              <a:t>TCCGATGATGGCGCAAGTGGGAGTAAAGAGAAGAAGCCAGATAGGATCAACAAAGGCAAATTAAAAATAG</a:t>
            </a:r>
          </a:p>
          <a:p>
            <a:r>
              <a:rPr lang="en-US" altLang="ko-KR" sz="800" dirty="0"/>
              <a:t>CCCCAAAAGAGCATGAGAAGGACAGCAGAACTAGGCCACCTGACGCTACGATCGTGGTGGAAGGAGTAAA</a:t>
            </a:r>
          </a:p>
          <a:p>
            <a:r>
              <a:rPr lang="en-US" altLang="ko-KR" sz="800" dirty="0"/>
              <a:t>ATACCAGGTCAAAAAGAAAGGTAAAGTTAAAGGAAAGAATACCCAAGACGGCCTGTACCACAACAAGAAT</a:t>
            </a:r>
          </a:p>
          <a:p>
            <a:r>
              <a:rPr lang="en-US" altLang="ko-KR" sz="800" dirty="0"/>
              <a:t>AAACCACCAGAATCCAGGAAGAAATTAGAAAAAGCCCTATTGGCATGGGCGGTGATAGCAATTATGTTGT</a:t>
            </a:r>
          </a:p>
          <a:p>
            <a:r>
              <a:rPr lang="en-US" altLang="ko-KR" sz="800" dirty="0"/>
              <a:t>ACCAACCAGTTGAAGCC</a:t>
            </a:r>
          </a:p>
          <a:p>
            <a:r>
              <a:rPr lang="en-US" altLang="ko-KR" sz="800" dirty="0"/>
              <a:t>&gt;FJ265020</a:t>
            </a:r>
          </a:p>
          <a:p>
            <a:r>
              <a:rPr lang="en-US" altLang="ko-KR" sz="800" dirty="0"/>
              <a:t>TCCGATGATGGCGCAAGTGGCAACAAGGATAAGAAGCCAGACAGAATGAACAAAGGTAAGCTGAAGATAG</a:t>
            </a:r>
          </a:p>
          <a:p>
            <a:r>
              <a:rPr lang="en-US" altLang="ko-KR" sz="800" dirty="0"/>
              <a:t>CCCCAAAAGAGCATGAGAAGGACAGCAAGACCAAGCCTCCTGATGCAACAATTGTAGTAGAGGGAGTAAA</a:t>
            </a:r>
          </a:p>
          <a:p>
            <a:r>
              <a:rPr lang="en-US" altLang="ko-KR" sz="800" dirty="0"/>
              <a:t>ATACCAAATCAAAAAGAAAGGCAAAGTCAAAGGGAAGAACACACAAGACGGCCTGTACCATAACAAGAAC</a:t>
            </a:r>
          </a:p>
          <a:p>
            <a:r>
              <a:rPr lang="en-US" altLang="ko-KR" sz="800" dirty="0"/>
              <a:t>AAGCCACCAGAGTCCAGGAAGAAACTAGAAAAAGCCCTGTTGGCTTGGGCGGTAATAGCAATCGTGTTGT</a:t>
            </a:r>
          </a:p>
          <a:p>
            <a:r>
              <a:rPr lang="en-US" altLang="ko-KR" sz="800" dirty="0"/>
              <a:t>ACCAGCCCGTAGCAGCC</a:t>
            </a:r>
          </a:p>
          <a:p>
            <a:r>
              <a:rPr lang="en-US" altLang="ko-KR" sz="800" dirty="0"/>
              <a:t>&gt;U90951</a:t>
            </a:r>
          </a:p>
          <a:p>
            <a:r>
              <a:rPr lang="en-US" altLang="ko-KR" sz="800" dirty="0"/>
              <a:t>TCTGATGATGGCGCAAGTGGAAGTAAAGAGAAGAAGCCAGATAGGATCAACAAGGGTAAATTAAAAATAG</a:t>
            </a:r>
          </a:p>
          <a:p>
            <a:r>
              <a:rPr lang="en-US" altLang="ko-KR" sz="800" dirty="0"/>
              <a:t>CCCCAAAAGAGCATGAGAAGGACAGCAGAACTAAGCCACCTGACGCTACGATCGTAGTGGAAGGAGTAAA</a:t>
            </a:r>
          </a:p>
          <a:p>
            <a:r>
              <a:rPr lang="en-US" altLang="ko-KR" sz="800" dirty="0"/>
              <a:t>ATACCAGGTCAAAAAGAAAGGTAAAGTTAAAGGAAAGAATACCCAAGACGGCCTGTACCACAATAAGAAT</a:t>
            </a:r>
          </a:p>
          <a:p>
            <a:r>
              <a:rPr lang="en-US" altLang="ko-KR" sz="800" dirty="0"/>
              <a:t>AAACCACCAGAATCTAGGAAGAAATTAGAAAAAGCCCTATTGGCATGGGCGGTAATAGCAATTATGTTGT</a:t>
            </a:r>
          </a:p>
          <a:p>
            <a:r>
              <a:rPr lang="en-US" altLang="ko-KR" sz="800" dirty="0"/>
              <a:t>ACCAACCAGTTGAAGCC</a:t>
            </a:r>
          </a:p>
          <a:p>
            <a:endParaRPr lang="en-US" altLang="ko-KR" sz="800" dirty="0"/>
          </a:p>
          <a:p>
            <a:r>
              <a:rPr lang="en-US" altLang="ko-KR" sz="800" dirty="0"/>
              <a:t>…..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55" y="141277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C_nt.fas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60512" y="746288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C_nt.fas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/>
              <a:t>header</a:t>
            </a:r>
            <a:r>
              <a:rPr lang="ko-KR" altLang="en-US" dirty="0"/>
              <a:t>만 모아서 파일 만들기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0914" y="1782107"/>
            <a:ext cx="841897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altLang="ko-KR" sz="1000" dirty="0"/>
              <a:t>HQ380231</a:t>
            </a:r>
          </a:p>
          <a:p>
            <a:r>
              <a:rPr lang="da-DK" altLang="ko-KR" sz="1000" dirty="0"/>
              <a:t>AY554397</a:t>
            </a:r>
          </a:p>
          <a:p>
            <a:r>
              <a:rPr lang="da-DK" altLang="ko-KR" sz="1000" dirty="0"/>
              <a:t>AY663656</a:t>
            </a:r>
          </a:p>
          <a:p>
            <a:r>
              <a:rPr lang="da-DK" altLang="ko-KR" sz="1000" dirty="0"/>
              <a:t>FJ265020</a:t>
            </a:r>
          </a:p>
          <a:p>
            <a:r>
              <a:rPr lang="da-DK" altLang="ko-KR" sz="1000" dirty="0"/>
              <a:t>U90951</a:t>
            </a:r>
          </a:p>
          <a:p>
            <a:r>
              <a:rPr lang="da-DK" altLang="ko-KR" sz="1000" dirty="0"/>
              <a:t>AY568569</a:t>
            </a:r>
          </a:p>
          <a:p>
            <a:r>
              <a:rPr lang="da-DK" altLang="ko-KR" sz="1000" dirty="0"/>
              <a:t>AF099102</a:t>
            </a:r>
          </a:p>
          <a:p>
            <a:r>
              <a:rPr lang="da-DK" altLang="ko-KR" sz="1000" dirty="0"/>
              <a:t>AF333000</a:t>
            </a:r>
          </a:p>
          <a:p>
            <a:r>
              <a:rPr lang="da-DK" altLang="ko-KR" sz="1000" dirty="0"/>
              <a:t>HM175885</a:t>
            </a:r>
          </a:p>
          <a:p>
            <a:r>
              <a:rPr lang="da-DK" altLang="ko-KR" sz="1000" dirty="0"/>
              <a:t>AF091507</a:t>
            </a:r>
          </a:p>
          <a:p>
            <a:r>
              <a:rPr lang="da-DK" altLang="ko-KR" sz="1000" dirty="0"/>
              <a:t>GU324242</a:t>
            </a:r>
          </a:p>
          <a:p>
            <a:r>
              <a:rPr lang="da-DK" altLang="ko-KR" sz="1000" dirty="0"/>
              <a:t>AF091661</a:t>
            </a:r>
          </a:p>
          <a:p>
            <a:r>
              <a:rPr lang="da-DK" altLang="ko-KR" sz="1000" dirty="0"/>
              <a:t>GQ122383</a:t>
            </a:r>
          </a:p>
          <a:p>
            <a:r>
              <a:rPr lang="da-DK" altLang="ko-KR" sz="1000" dirty="0"/>
              <a:t>AF092448</a:t>
            </a:r>
          </a:p>
          <a:p>
            <a:r>
              <a:rPr lang="da-DK" altLang="ko-KR" sz="1000" dirty="0"/>
              <a:t>NC_002657</a:t>
            </a:r>
          </a:p>
          <a:p>
            <a:r>
              <a:rPr lang="da-DK" altLang="ko-KR" sz="1000" dirty="0"/>
              <a:t>GQ923951</a:t>
            </a:r>
          </a:p>
          <a:p>
            <a:r>
              <a:rPr lang="da-DK" altLang="ko-KR" sz="1000" dirty="0"/>
              <a:t>U45478</a:t>
            </a:r>
          </a:p>
          <a:p>
            <a:r>
              <a:rPr lang="da-DK" altLang="ko-KR" sz="1000" dirty="0"/>
              <a:t>....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092280" y="1535886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headers.list</a:t>
            </a:r>
            <a:endParaRPr lang="ko-KR" altLang="en-US" sz="1000" dirty="0"/>
          </a:p>
        </p:txBody>
      </p:sp>
      <p:sp>
        <p:nvSpPr>
          <p:cNvPr id="10" name="오른쪽 화살표 9"/>
          <p:cNvSpPr/>
          <p:nvPr/>
        </p:nvSpPr>
        <p:spPr>
          <a:xfrm>
            <a:off x="6026291" y="2853228"/>
            <a:ext cx="86409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6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183" y="2074105"/>
            <a:ext cx="3409657" cy="35394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spc="-100" dirty="0"/>
              <a:t>&gt;HQ380231</a:t>
            </a:r>
          </a:p>
          <a:p>
            <a:r>
              <a:rPr lang="en-US" altLang="ko-KR" sz="700" spc="-100" dirty="0"/>
              <a:t>TCTGATGATGGCGCAAGTGGAAGTAAAGAGAAGAAGCCAGATAGGATCAACAAGGGTAAATTAAAAATAG</a:t>
            </a:r>
          </a:p>
          <a:p>
            <a:r>
              <a:rPr lang="en-US" altLang="ko-KR" sz="700" spc="-100" dirty="0"/>
              <a:t>CCCCAAAAGAGCACGAGAAGGACAGCAGAACTAAGCCACCCGACGCTACGATTGTAGTGGAAGGAGTAAA</a:t>
            </a:r>
          </a:p>
          <a:p>
            <a:r>
              <a:rPr lang="en-US" altLang="ko-KR" sz="700" spc="-100" dirty="0"/>
              <a:t>ATACCAGGTCAAAAAGAAAGGTAAAGTTAAAGGAAAGAATACCCAAGACGGCCTGTACCACAACAAGAAT</a:t>
            </a:r>
          </a:p>
          <a:p>
            <a:r>
              <a:rPr lang="en-US" altLang="ko-KR" sz="700" spc="-100" dirty="0"/>
              <a:t>AAACCACCAGAATCTAGGAAGAAATTAGAAAAAGCCCTATTGGCATGGGCGGTAATAACAATTATGTTGT</a:t>
            </a:r>
          </a:p>
          <a:p>
            <a:r>
              <a:rPr lang="en-US" altLang="ko-KR" sz="700" spc="-100" dirty="0"/>
              <a:t>ATCAACCAGTTGAAGCC</a:t>
            </a:r>
          </a:p>
          <a:p>
            <a:r>
              <a:rPr lang="en-US" altLang="ko-KR" sz="700" spc="-100" dirty="0"/>
              <a:t>&gt;AY554397</a:t>
            </a:r>
          </a:p>
          <a:p>
            <a:r>
              <a:rPr lang="en-US" altLang="ko-KR" sz="700" spc="-100" dirty="0"/>
              <a:t>TCTGATGACAGCGCAGGTGGCAGCAAGGATAAAAAACCAGACAGGATGAGCAAGGGTAAATTGAAGATAG</a:t>
            </a:r>
          </a:p>
          <a:p>
            <a:r>
              <a:rPr lang="en-US" altLang="ko-KR" sz="700" spc="-100" dirty="0"/>
              <a:t>CCCCAAAAGAGCATGAGAAGGACAGCAAAACCAAGCCACCTGATGCCACGATTGTGGTAGAGGGGGTGAA</a:t>
            </a:r>
          </a:p>
          <a:p>
            <a:r>
              <a:rPr lang="en-US" altLang="ko-KR" sz="700" spc="-100" dirty="0"/>
              <a:t>ATACCAAGTAAAAAAGAACGGCGTAGTTAAAGGGAAGAACACTCAAGATGGTCTATACCATAATAAGAAC</a:t>
            </a:r>
          </a:p>
          <a:p>
            <a:r>
              <a:rPr lang="en-US" altLang="ko-KR" sz="700" spc="-100" dirty="0"/>
              <a:t>AAACCACCAGAGTCCAGGAAGAAATTAGAAAAAGCCCTATTGGCTTGGGCAGTGATAACAATCGTGCTGT</a:t>
            </a:r>
          </a:p>
          <a:p>
            <a:r>
              <a:rPr lang="en-US" altLang="ko-KR" sz="700" spc="-100" dirty="0"/>
              <a:t>ACCAGCCCGTAGCAGCT</a:t>
            </a:r>
          </a:p>
          <a:p>
            <a:r>
              <a:rPr lang="en-US" altLang="ko-KR" sz="700" spc="-100" dirty="0"/>
              <a:t>&gt;AY663656</a:t>
            </a:r>
          </a:p>
          <a:p>
            <a:r>
              <a:rPr lang="en-US" altLang="ko-KR" sz="700" spc="-100" dirty="0"/>
              <a:t>TCCGATGATGGCGCAAGTGGGAGTAAAGAGAAGAAGCCAGATAGGATCAACAAAGGCAAATTAAAAATAG</a:t>
            </a:r>
          </a:p>
          <a:p>
            <a:r>
              <a:rPr lang="en-US" altLang="ko-KR" sz="700" spc="-100" dirty="0"/>
              <a:t>CCCCAAAAGAGCATGAGAAGGACAGCAGAACTAGGCCACCTGACGCTACGATCGTGGTGGAAGGAGTAAA</a:t>
            </a:r>
          </a:p>
          <a:p>
            <a:r>
              <a:rPr lang="en-US" altLang="ko-KR" sz="700" spc="-100" dirty="0"/>
              <a:t>ATACCAGGTCAAAAAGAAAGGTAAAGTTAAAGGAAAGAATACCCAAGACGGCCTGTACCACAACAAGAAT</a:t>
            </a:r>
          </a:p>
          <a:p>
            <a:r>
              <a:rPr lang="en-US" altLang="ko-KR" sz="700" spc="-100" dirty="0"/>
              <a:t>AAACCACCAGAATCCAGGAAGAAATTAGAAAAAGCCCTATTGGCATGGGCGGTGATAGCAATTATGTTGT</a:t>
            </a:r>
          </a:p>
          <a:p>
            <a:r>
              <a:rPr lang="en-US" altLang="ko-KR" sz="700" spc="-100" dirty="0"/>
              <a:t>ACCAACCAGTTGAAGCC</a:t>
            </a:r>
          </a:p>
          <a:p>
            <a:r>
              <a:rPr lang="en-US" altLang="ko-KR" sz="700" spc="-100" dirty="0"/>
              <a:t>&gt;FJ265020</a:t>
            </a:r>
          </a:p>
          <a:p>
            <a:r>
              <a:rPr lang="en-US" altLang="ko-KR" sz="700" spc="-100" dirty="0"/>
              <a:t>TCCGATGATGGCGCAAGTGGCAACAAGGATAAGAAGCCAGACAGAATGAACAAAGGTAAGCTGAAGATAG</a:t>
            </a:r>
          </a:p>
          <a:p>
            <a:r>
              <a:rPr lang="en-US" altLang="ko-KR" sz="700" spc="-100" dirty="0"/>
              <a:t>CCCCAAAAGAGCATGAGAAGGACAGCAAGACCAAGCCTCCTGATGCAACAATTGTAGTAGAGGGAGTAAA</a:t>
            </a:r>
          </a:p>
          <a:p>
            <a:r>
              <a:rPr lang="en-US" altLang="ko-KR" sz="700" spc="-100" dirty="0"/>
              <a:t>ATACCAAATCAAAAAGAAAGGCAAAGTCAAAGGGAAGAACACACAAGACGGCCTGTACCATAACAAGAAC</a:t>
            </a:r>
          </a:p>
          <a:p>
            <a:r>
              <a:rPr lang="en-US" altLang="ko-KR" sz="700" spc="-100" dirty="0"/>
              <a:t>AAGCCACCAGAGTCCAGGAAGAAACTAGAAAAAGCCCTGTTGGCTTGGGCGGTAATAGCAATCGTGTTGT</a:t>
            </a:r>
          </a:p>
          <a:p>
            <a:r>
              <a:rPr lang="en-US" altLang="ko-KR" sz="700" spc="-100" dirty="0"/>
              <a:t>ACCAGCCCGTAGCAGCC</a:t>
            </a:r>
          </a:p>
          <a:p>
            <a:r>
              <a:rPr lang="en-US" altLang="ko-KR" sz="700" spc="-100" dirty="0"/>
              <a:t>&gt;U90951</a:t>
            </a:r>
          </a:p>
          <a:p>
            <a:r>
              <a:rPr lang="en-US" altLang="ko-KR" sz="700" spc="-100" dirty="0"/>
              <a:t>TCTGATGATGGCGCAAGTGGAAGTAAAGAGAAGAAGCCAGATAGGATCAACAAGGGTAAATTAAAAATAG</a:t>
            </a:r>
          </a:p>
          <a:p>
            <a:r>
              <a:rPr lang="en-US" altLang="ko-KR" sz="700" spc="-100" dirty="0"/>
              <a:t>CCCCAAAAGAGCATGAGAAGGACAGCAGAACTAAGCCACCTGACGCTACGATCGTAGTGGAAGGAGTAAA</a:t>
            </a:r>
          </a:p>
          <a:p>
            <a:r>
              <a:rPr lang="en-US" altLang="ko-KR" sz="700" spc="-100" dirty="0"/>
              <a:t>ATACCAGGTCAAAAAGAAAGGTAAAGTTAAAGGAAAGAATACCCAAGACGGCCTGTACCACAATAAGAAT</a:t>
            </a:r>
          </a:p>
          <a:p>
            <a:r>
              <a:rPr lang="en-US" altLang="ko-KR" sz="700" spc="-100" dirty="0"/>
              <a:t>AAACCACCAGAATCTAGGAAGAAATTAGAAAAAGCCCTATTGGCATGGGCGGTAATAGCAATTATGTTGT</a:t>
            </a:r>
          </a:p>
          <a:p>
            <a:r>
              <a:rPr lang="en-US" altLang="ko-KR" sz="700" spc="-100" dirty="0"/>
              <a:t>ACCAACCAGTTGAAGCC</a:t>
            </a:r>
          </a:p>
          <a:p>
            <a:endParaRPr lang="en-US" altLang="ko-KR" sz="700" spc="-100" dirty="0"/>
          </a:p>
          <a:p>
            <a:r>
              <a:rPr lang="en-US" altLang="ko-KR" sz="700" spc="-100" dirty="0"/>
              <a:t>…..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6639" y="177281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C_nt.fas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60512" y="746288"/>
            <a:ext cx="370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C_nt.fas</a:t>
            </a:r>
            <a:r>
              <a:rPr lang="en-US" altLang="ko-KR" dirty="0"/>
              <a:t> </a:t>
            </a:r>
            <a:r>
              <a:rPr lang="ko-KR" altLang="en-US" dirty="0"/>
              <a:t>파일에</a:t>
            </a:r>
            <a:r>
              <a:rPr lang="en-US" altLang="ko-KR" dirty="0"/>
              <a:t> year </a:t>
            </a:r>
            <a:r>
              <a:rPr lang="ko-KR" altLang="en-US" dirty="0"/>
              <a:t>정보 추가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2080" y="177281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headers.list</a:t>
            </a:r>
            <a:endParaRPr lang="ko-KR" altLang="en-US" sz="1000" dirty="0"/>
          </a:p>
        </p:txBody>
      </p:sp>
      <p:sp>
        <p:nvSpPr>
          <p:cNvPr id="10" name="오른쪽 화살표 9"/>
          <p:cNvSpPr/>
          <p:nvPr/>
        </p:nvSpPr>
        <p:spPr>
          <a:xfrm>
            <a:off x="4829606" y="3212976"/>
            <a:ext cx="360040" cy="1800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70" y="2074105"/>
            <a:ext cx="3519165" cy="3406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96013" y="2074105"/>
            <a:ext cx="929816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HQ380231,2009</a:t>
            </a:r>
          </a:p>
          <a:p>
            <a:r>
              <a:rPr lang="en-US" altLang="ko-KR" sz="800" dirty="0"/>
              <a:t>HM175885,2008</a:t>
            </a:r>
          </a:p>
          <a:p>
            <a:r>
              <a:rPr lang="en-US" altLang="ko-KR" sz="800" dirty="0"/>
              <a:t>GU324242,2004</a:t>
            </a:r>
          </a:p>
          <a:p>
            <a:r>
              <a:rPr lang="en-US" altLang="ko-KR" sz="800" dirty="0"/>
              <a:t>GU233734,2009</a:t>
            </a:r>
          </a:p>
          <a:p>
            <a:r>
              <a:rPr lang="en-US" altLang="ko-KR" sz="800" dirty="0"/>
              <a:t>GU233733,2009</a:t>
            </a:r>
          </a:p>
          <a:p>
            <a:r>
              <a:rPr lang="en-US" altLang="ko-KR" sz="800" dirty="0"/>
              <a:t>GU233732,2005</a:t>
            </a:r>
          </a:p>
          <a:p>
            <a:r>
              <a:rPr lang="en-US" altLang="ko-KR" sz="800" dirty="0"/>
              <a:t>GU233731,2006</a:t>
            </a:r>
          </a:p>
          <a:p>
            <a:r>
              <a:rPr lang="en-US" altLang="ko-KR" sz="800" dirty="0"/>
              <a:t>X87939,1987</a:t>
            </a:r>
          </a:p>
          <a:p>
            <a:r>
              <a:rPr lang="en-US" altLang="ko-KR" sz="800" dirty="0"/>
              <a:t>AY578688,2001</a:t>
            </a:r>
          </a:p>
          <a:p>
            <a:r>
              <a:rPr lang="en-US" altLang="ko-KR" sz="800" dirty="0"/>
              <a:t>AY578687,2001</a:t>
            </a:r>
          </a:p>
          <a:p>
            <a:r>
              <a:rPr lang="en-US" altLang="ko-KR" sz="800" dirty="0"/>
              <a:t>AY259122,1996</a:t>
            </a:r>
          </a:p>
          <a:p>
            <a:r>
              <a:rPr lang="en-US" altLang="ko-KR" sz="800" dirty="0"/>
              <a:t>U45477,1996</a:t>
            </a:r>
          </a:p>
          <a:p>
            <a:r>
              <a:rPr lang="en-US" altLang="ko-KR" sz="800" dirty="0"/>
              <a:t>GU592790,2009</a:t>
            </a:r>
          </a:p>
          <a:p>
            <a:r>
              <a:rPr lang="en-US" altLang="ko-KR" sz="800" dirty="0"/>
              <a:t>AF531433,2002</a:t>
            </a:r>
          </a:p>
          <a:p>
            <a:r>
              <a:rPr lang="en-US" altLang="ko-KR" sz="800" dirty="0"/>
              <a:t>AF091507,1999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796013" y="178123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year.txt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075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화면 슬라이드 쇼(4:3)</PresentationFormat>
  <Paragraphs>104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예제</dc:title>
  <dc:creator>Registered User</dc:creator>
  <cp:lastModifiedBy>Kyeongrok Kim</cp:lastModifiedBy>
  <cp:revision>2</cp:revision>
  <dcterms:created xsi:type="dcterms:W3CDTF">2014-01-24T06:55:33Z</dcterms:created>
  <dcterms:modified xsi:type="dcterms:W3CDTF">2022-09-26T15:10:33Z</dcterms:modified>
</cp:coreProperties>
</file>