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9A"/>
    <a:srgbClr val="B2E6C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3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4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3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4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7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4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63881-567D-4CDB-A937-904E8CEFD0D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C3F5-E504-45BA-9347-4B4FB94C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7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1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5229200"/>
            <a:ext cx="2026568" cy="111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51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109" y="1700808"/>
            <a:ext cx="915635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 * 1 = 2</a:t>
            </a:r>
          </a:p>
          <a:p>
            <a:r>
              <a:rPr lang="en-US" altLang="ko-KR" sz="1200" dirty="0"/>
              <a:t>2 * 2 = 4</a:t>
            </a:r>
          </a:p>
          <a:p>
            <a:r>
              <a:rPr lang="en-US" altLang="ko-KR" sz="1200" dirty="0"/>
              <a:t>2 * 3 = 6</a:t>
            </a:r>
          </a:p>
          <a:p>
            <a:r>
              <a:rPr lang="en-US" altLang="ko-KR" sz="1200" dirty="0"/>
              <a:t>2 * 4 = 8</a:t>
            </a:r>
          </a:p>
          <a:p>
            <a:r>
              <a:rPr lang="en-US" altLang="ko-KR" sz="1200" dirty="0"/>
              <a:t>2 * 5 = 10</a:t>
            </a:r>
          </a:p>
          <a:p>
            <a:r>
              <a:rPr lang="en-US" altLang="ko-KR" sz="1200" dirty="0"/>
              <a:t>2 * 6 = 12</a:t>
            </a:r>
          </a:p>
          <a:p>
            <a:r>
              <a:rPr lang="en-US" altLang="ko-KR" sz="1200" dirty="0"/>
              <a:t>2 * 7 = 14</a:t>
            </a:r>
          </a:p>
          <a:p>
            <a:r>
              <a:rPr lang="en-US" altLang="ko-KR" sz="1200" dirty="0"/>
              <a:t>2 * 8 = 16</a:t>
            </a:r>
          </a:p>
          <a:p>
            <a:r>
              <a:rPr lang="en-US" altLang="ko-KR" sz="1200" dirty="0"/>
              <a:t>2 * 9 = 18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 * 1 = 3</a:t>
            </a:r>
          </a:p>
          <a:p>
            <a:r>
              <a:rPr lang="en-US" altLang="ko-KR" sz="1200" dirty="0"/>
              <a:t>3 * 2 = 6</a:t>
            </a:r>
          </a:p>
          <a:p>
            <a:r>
              <a:rPr lang="en-US" altLang="ko-KR" sz="1200" dirty="0"/>
              <a:t>3 * 3 = 9</a:t>
            </a:r>
          </a:p>
          <a:p>
            <a:r>
              <a:rPr lang="en-US" altLang="ko-KR" sz="1200" dirty="0"/>
              <a:t>3 * 4 = 12</a:t>
            </a:r>
          </a:p>
          <a:p>
            <a:r>
              <a:rPr lang="en-US" altLang="ko-KR" sz="1200" dirty="0"/>
              <a:t>3 * 5 = 15</a:t>
            </a:r>
          </a:p>
          <a:p>
            <a:r>
              <a:rPr lang="en-US" altLang="ko-KR" sz="1200" dirty="0"/>
              <a:t>3 * 6 = 18</a:t>
            </a:r>
          </a:p>
          <a:p>
            <a:r>
              <a:rPr lang="en-US" altLang="ko-KR" sz="1200" dirty="0"/>
              <a:t>3 * 7 = 21</a:t>
            </a:r>
          </a:p>
          <a:p>
            <a:r>
              <a:rPr lang="en-US" altLang="ko-KR" sz="1200" dirty="0"/>
              <a:t>3 * 8 = 24</a:t>
            </a:r>
          </a:p>
          <a:p>
            <a:r>
              <a:rPr lang="en-US" altLang="ko-KR" sz="1200" dirty="0"/>
              <a:t>3 * 9 = 27</a:t>
            </a:r>
          </a:p>
          <a:p>
            <a:r>
              <a:rPr lang="en-US" altLang="ko-KR" sz="1200" dirty="0"/>
              <a:t>      :</a:t>
            </a:r>
          </a:p>
          <a:p>
            <a:r>
              <a:rPr lang="en-US" altLang="ko-KR" sz="1200" dirty="0"/>
              <a:t>     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1615" y="2348880"/>
            <a:ext cx="3431197" cy="17543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2 * 1 = 2	3 * 1 = 3	4 * 1 = 4</a:t>
            </a:r>
          </a:p>
          <a:p>
            <a:r>
              <a:rPr lang="en-US" altLang="ko-KR" sz="1200" dirty="0"/>
              <a:t>2 * 2 = 4	3 * 2 = 6	4 * 2 = 8</a:t>
            </a:r>
          </a:p>
          <a:p>
            <a:r>
              <a:rPr lang="en-US" altLang="ko-KR" sz="1200" dirty="0"/>
              <a:t>2 * 3 = 6	3 * 3 = 9	4 * 3 = 12</a:t>
            </a:r>
          </a:p>
          <a:p>
            <a:r>
              <a:rPr lang="en-US" altLang="ko-KR" sz="1200" dirty="0"/>
              <a:t>2 * 4 = 8	3 * 4 = 12	4 * 4 = 16</a:t>
            </a:r>
          </a:p>
          <a:p>
            <a:r>
              <a:rPr lang="en-US" altLang="ko-KR" sz="1200" dirty="0"/>
              <a:t>2 * 5 = 10	3 * 5 = 15	4 * 5 = 20    ……  </a:t>
            </a:r>
          </a:p>
          <a:p>
            <a:r>
              <a:rPr lang="en-US" altLang="ko-KR" sz="1200" dirty="0"/>
              <a:t>2 * 6 = 12	3 * 6 = 18	4 * 6 = 24</a:t>
            </a:r>
          </a:p>
          <a:p>
            <a:r>
              <a:rPr lang="en-US" altLang="ko-KR" sz="1200" dirty="0"/>
              <a:t>2 * 7 = 14	3 * 7 = 21	4 * 7 = 28</a:t>
            </a:r>
          </a:p>
          <a:p>
            <a:r>
              <a:rPr lang="en-US" altLang="ko-KR" sz="1200" dirty="0"/>
              <a:t>2 * 8 = 16	3 * 8 = 24	4 * 8 = 32</a:t>
            </a:r>
          </a:p>
          <a:p>
            <a:r>
              <a:rPr lang="en-US" altLang="ko-KR" sz="1200" dirty="0"/>
              <a:t>2 * 9 = 18	3 * 9 = 27	4 * 9 = 36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4868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구구단 전체 출력하기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262" y="18833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9080" y="1900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F11E5B-0445-4914-8B73-98028563148C}"/>
              </a:ext>
            </a:extLst>
          </p:cNvPr>
          <p:cNvSpPr/>
          <p:nvPr/>
        </p:nvSpPr>
        <p:spPr>
          <a:xfrm>
            <a:off x="3015036" y="4272677"/>
            <a:ext cx="54543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printNDan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ko-K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"{} * {} = {}"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"-------------------"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ko-K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printNDan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3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6299" y="54868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구구단 일부만 출력하기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7326" y="1135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580" y="3554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9632" y="1713975"/>
            <a:ext cx="3583332" cy="147732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2 * 1 = 2	4 * 1 = 4	6 * 1 = 6	8 * 1 = 8</a:t>
            </a:r>
          </a:p>
          <a:p>
            <a:r>
              <a:rPr lang="en-US" altLang="ko-KR" sz="1000" dirty="0"/>
              <a:t>2 * 2 = 4	4 * 2 = 8	6 * 2 = 12	8 * 2 = 16</a:t>
            </a:r>
          </a:p>
          <a:p>
            <a:r>
              <a:rPr lang="en-US" altLang="ko-KR" sz="1000" dirty="0"/>
              <a:t>2 * 3 = 6	4 * 3 = 12	6 * 3 = 18	8 * 3 = 24</a:t>
            </a:r>
          </a:p>
          <a:p>
            <a:r>
              <a:rPr lang="en-US" altLang="ko-KR" sz="1000" dirty="0"/>
              <a:t>2 * 4 = 8	4 * 4 = 16	6 * 4 = 24	8 * 4 = 32</a:t>
            </a:r>
          </a:p>
          <a:p>
            <a:r>
              <a:rPr lang="en-US" altLang="ko-KR" sz="1000" dirty="0"/>
              <a:t>2 * 5 = 10	4 * 5 = 20	6 * 5 = 30	8 * 5 = 40</a:t>
            </a:r>
          </a:p>
          <a:p>
            <a:r>
              <a:rPr lang="en-US" altLang="ko-KR" sz="1000" dirty="0"/>
              <a:t>2 * 6 = 12	4 * 6 = 24	6 * 6 = 36	8 * 6 = 48</a:t>
            </a:r>
          </a:p>
          <a:p>
            <a:r>
              <a:rPr lang="en-US" altLang="ko-KR" sz="1000" dirty="0"/>
              <a:t>2 * 7 = 14	4 * 7 = 28	6 * 7 = 42	8 * 7 = 56</a:t>
            </a:r>
          </a:p>
          <a:p>
            <a:r>
              <a:rPr lang="en-US" altLang="ko-KR" sz="1000" dirty="0"/>
              <a:t>2 * 8 = 16	4 * 8 = 32	6 * 8 = 48	8 * 8 = 64</a:t>
            </a:r>
          </a:p>
          <a:p>
            <a:r>
              <a:rPr lang="en-US" altLang="ko-KR" sz="1000" dirty="0"/>
              <a:t>2 * 9 = 18	4 * 9 = 36	6 * 9 = 54	8 * 9 = 72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069888" y="1196752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짝수 단만 출력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3755" y="3616031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결과가 짝수인 것만 출력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28" y="4221088"/>
            <a:ext cx="419962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9632" y="4133254"/>
            <a:ext cx="4654023" cy="16158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900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….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sz="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7D16B7-C0B6-43D9-A526-CEB3EE49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708" y="1783224"/>
            <a:ext cx="372478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printNDan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"{} * {} = {}"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"-------------------"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printNDan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3B278F0-7C8D-49F8-AD8A-9B6C7E31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125" y="3699813"/>
            <a:ext cx="392392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printNDan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"{} * {} = {}"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"-------------------"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printNDan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0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146</Words>
  <Application>Microsoft Office PowerPoint</Application>
  <PresentationFormat>화면 슬라이드 쇼(4:3)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Consolas</vt:lpstr>
      <vt:lpstr>Office 테마</vt:lpstr>
      <vt:lpstr>Python 예제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Py_연습</dc:title>
  <dc:creator>Registered User</dc:creator>
  <cp:lastModifiedBy>Ahn Sojin</cp:lastModifiedBy>
  <cp:revision>15</cp:revision>
  <dcterms:created xsi:type="dcterms:W3CDTF">2014-01-24T01:05:09Z</dcterms:created>
  <dcterms:modified xsi:type="dcterms:W3CDTF">2019-11-01T09:00:17Z</dcterms:modified>
</cp:coreProperties>
</file>