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>
      <p:cViewPr>
        <p:scale>
          <a:sx n="263" d="100"/>
          <a:sy n="263" d="100"/>
        </p:scale>
        <p:origin x="-2232" y="-6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0AA-D4BE-4510-92CE-911EB6D34FA6}" type="datetimeFigureOut">
              <a:rPr lang="ko-KR" altLang="en-US" smtClean="0"/>
              <a:t>2019. 11. 5.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31640" y="5229200"/>
            <a:ext cx="2026568" cy="11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19675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8842height.phe.txt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476672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필요한 내용 뽑아서 </a:t>
            </a:r>
            <a:r>
              <a:rPr lang="ko-KR" altLang="en-US" dirty="0" err="1"/>
              <a:t>파일만들기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803039" y="5085184"/>
            <a:ext cx="86409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6"/>
          <a:stretch/>
        </p:blipFill>
        <p:spPr bwMode="auto">
          <a:xfrm>
            <a:off x="648754" y="1468708"/>
            <a:ext cx="1811309" cy="2071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74" y="1468708"/>
            <a:ext cx="5847081" cy="2071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62852" y="12081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KARE.csv</a:t>
            </a:r>
            <a:endParaRPr lang="ko-KR" alt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85" y="4127535"/>
            <a:ext cx="3011712" cy="2345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11666" y="38669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order.txt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23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8395" y="846004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2. 50</a:t>
            </a:r>
            <a:r>
              <a:rPr lang="ko-KR" altLang="en-US" dirty="0"/>
              <a:t>세 이상만 파일에 저장하기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2" y="2360944"/>
            <a:ext cx="3011712" cy="2345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9223" y="21003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order.txt</a:t>
            </a:r>
            <a:endParaRPr lang="ko-KR" altLang="en-US" sz="1000" dirty="0"/>
          </a:p>
        </p:txBody>
      </p:sp>
      <p:sp>
        <p:nvSpPr>
          <p:cNvPr id="3" name="오른쪽 화살표 2"/>
          <p:cNvSpPr/>
          <p:nvPr/>
        </p:nvSpPr>
        <p:spPr>
          <a:xfrm>
            <a:off x="3915550" y="3213498"/>
            <a:ext cx="1017477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8"/>
          <a:stretch/>
        </p:blipFill>
        <p:spPr bwMode="auto">
          <a:xfrm>
            <a:off x="5220072" y="2346578"/>
            <a:ext cx="3096344" cy="2359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76056" y="2100356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order_50more.txt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07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</Words>
  <Application>Microsoft Macintosh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나눔고딕 ExtraBold</vt:lpstr>
      <vt:lpstr>맑은 고딕</vt:lpstr>
      <vt:lpstr>Arial</vt:lpstr>
      <vt:lpstr>Office 테마</vt:lpstr>
      <vt:lpstr>Python 예제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예제</dc:title>
  <dc:creator>Registered User</dc:creator>
  <cp:lastModifiedBy>m25512</cp:lastModifiedBy>
  <cp:revision>6</cp:revision>
  <dcterms:created xsi:type="dcterms:W3CDTF">2014-01-24T06:55:33Z</dcterms:created>
  <dcterms:modified xsi:type="dcterms:W3CDTF">2019-11-05T08:39:48Z</dcterms:modified>
</cp:coreProperties>
</file>