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0AA-D4BE-4510-92CE-911EB6D34FA6}" type="datetimeFigureOut">
              <a:rPr lang="ko-KR" altLang="en-US" smtClean="0"/>
              <a:t>2014-01-29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9F89-110F-437B-AE1C-47C7D1D3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9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0AA-D4BE-4510-92CE-911EB6D34FA6}" type="datetimeFigureOut">
              <a:rPr lang="ko-KR" altLang="en-US" smtClean="0"/>
              <a:t>2014-01-29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9F89-110F-437B-AE1C-47C7D1D3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662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0AA-D4BE-4510-92CE-911EB6D34FA6}" type="datetimeFigureOut">
              <a:rPr lang="ko-KR" altLang="en-US" smtClean="0"/>
              <a:t>2014-01-29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9F89-110F-437B-AE1C-47C7D1D3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106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0AA-D4BE-4510-92CE-911EB6D34FA6}" type="datetimeFigureOut">
              <a:rPr lang="ko-KR" altLang="en-US" smtClean="0"/>
              <a:t>2014-01-29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9F89-110F-437B-AE1C-47C7D1D3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98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0AA-D4BE-4510-92CE-911EB6D34FA6}" type="datetimeFigureOut">
              <a:rPr lang="ko-KR" altLang="en-US" smtClean="0"/>
              <a:t>2014-01-29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9F89-110F-437B-AE1C-47C7D1D3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85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0AA-D4BE-4510-92CE-911EB6D34FA6}" type="datetimeFigureOut">
              <a:rPr lang="ko-KR" altLang="en-US" smtClean="0"/>
              <a:t>2014-01-29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9F89-110F-437B-AE1C-47C7D1D3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263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0AA-D4BE-4510-92CE-911EB6D34FA6}" type="datetimeFigureOut">
              <a:rPr lang="ko-KR" altLang="en-US" smtClean="0"/>
              <a:t>2014-01-29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9F89-110F-437B-AE1C-47C7D1D3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57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0AA-D4BE-4510-92CE-911EB6D34FA6}" type="datetimeFigureOut">
              <a:rPr lang="ko-KR" altLang="en-US" smtClean="0"/>
              <a:t>2014-01-29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9F89-110F-437B-AE1C-47C7D1D3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63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0AA-D4BE-4510-92CE-911EB6D34FA6}" type="datetimeFigureOut">
              <a:rPr lang="ko-KR" altLang="en-US" smtClean="0"/>
              <a:t>2014-01-29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9F89-110F-437B-AE1C-47C7D1D3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28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0AA-D4BE-4510-92CE-911EB6D34FA6}" type="datetimeFigureOut">
              <a:rPr lang="ko-KR" altLang="en-US" smtClean="0"/>
              <a:t>2014-01-29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9F89-110F-437B-AE1C-47C7D1D3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38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0AA-D4BE-4510-92CE-911EB6D34FA6}" type="datetimeFigureOut">
              <a:rPr lang="ko-KR" altLang="en-US" smtClean="0"/>
              <a:t>2014-01-29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9F89-110F-437B-AE1C-47C7D1D3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16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F50AA-D4BE-4510-92CE-911EB6D34FA6}" type="datetimeFigureOut">
              <a:rPr lang="ko-KR" altLang="en-US" smtClean="0"/>
              <a:t>2014-01-29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99F89-110F-437B-AE1C-47C7D1D3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04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Python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예제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91" b="28824"/>
          <a:stretch/>
        </p:blipFill>
        <p:spPr bwMode="auto">
          <a:xfrm>
            <a:off x="6921624" y="5971591"/>
            <a:ext cx="2222376" cy="886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746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1331640" y="5229200"/>
            <a:ext cx="2026568" cy="1112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문제 </a:t>
            </a:r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91" b="28824"/>
          <a:stretch/>
        </p:blipFill>
        <p:spPr bwMode="auto">
          <a:xfrm>
            <a:off x="6921624" y="5971591"/>
            <a:ext cx="2222376" cy="886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888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91" b="28824"/>
          <a:stretch/>
        </p:blipFill>
        <p:spPr bwMode="auto">
          <a:xfrm>
            <a:off x="6921624" y="5971591"/>
            <a:ext cx="2222376" cy="886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960" y="1350287"/>
            <a:ext cx="2473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unc.edu_TCGA_H-miRNA_8x15Kv2.2.adf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360512" y="476672"/>
            <a:ext cx="4501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파일에 존재하는 </a:t>
            </a:r>
            <a:r>
              <a:rPr lang="en-US" altLang="ko-KR" dirty="0" err="1" smtClean="0"/>
              <a:t>miRNA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리스트 만들기</a:t>
            </a:r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>
            <a:off x="1360067" y="5147962"/>
            <a:ext cx="864096" cy="36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246013" y="4120166"/>
            <a:ext cx="13035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exist_miRNA_list.txt</a:t>
            </a:r>
            <a:endParaRPr lang="ko-KR" altLang="en-US" sz="10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11" y="4369469"/>
            <a:ext cx="1104900" cy="2295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0" y="1628800"/>
            <a:ext cx="9076702" cy="20162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36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91" b="28824"/>
          <a:stretch/>
        </p:blipFill>
        <p:spPr bwMode="auto">
          <a:xfrm>
            <a:off x="6921624" y="5971591"/>
            <a:ext cx="2222376" cy="886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68395" y="465426"/>
            <a:ext cx="379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 smtClean="0"/>
              <a:t>cancer </a:t>
            </a:r>
            <a:r>
              <a:rPr lang="en-US" altLang="ko-KR" dirty="0" err="1" smtClean="0"/>
              <a:t>miRNA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있는 라인만 저장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7503" y="370761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order.txt</a:t>
            </a:r>
            <a:endParaRPr lang="ko-KR" altLang="en-US" sz="1000" dirty="0"/>
          </a:p>
        </p:txBody>
      </p:sp>
      <p:sp>
        <p:nvSpPr>
          <p:cNvPr id="3" name="오른쪽 화살표 2"/>
          <p:cNvSpPr/>
          <p:nvPr/>
        </p:nvSpPr>
        <p:spPr>
          <a:xfrm rot="1726665">
            <a:off x="2709832" y="3737811"/>
            <a:ext cx="735674" cy="43204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987627"/>
            <a:ext cx="2596330" cy="23290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1" y="1490154"/>
            <a:ext cx="9076702" cy="20162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1474" y="1241281"/>
            <a:ext cx="2473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unc.edu_TCGA_H-miRNA_8x15Kv2.2.adf</a:t>
            </a:r>
            <a:endParaRPr lang="ko-KR" altLang="en-US" sz="1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292" y="4344266"/>
            <a:ext cx="5819843" cy="1627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779912" y="4074040"/>
            <a:ext cx="11496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cancer_result.adf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2075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23</Words>
  <Application>Microsoft Office PowerPoint</Application>
  <PresentationFormat>화면 슬라이드 쇼(4:3)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Python 예제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예제</dc:title>
  <dc:creator>Registered User</dc:creator>
  <cp:lastModifiedBy>Registered User</cp:lastModifiedBy>
  <cp:revision>7</cp:revision>
  <dcterms:created xsi:type="dcterms:W3CDTF">2014-01-24T06:55:33Z</dcterms:created>
  <dcterms:modified xsi:type="dcterms:W3CDTF">2014-01-29T01:49:15Z</dcterms:modified>
</cp:coreProperties>
</file>