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7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0AA-D4BE-4510-92CE-911EB6D34FA6}" type="datetimeFigureOut">
              <a:rPr lang="ko-KR" altLang="en-US" smtClean="0"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F89-110F-437B-AE1C-47C7D1D3F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Python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331640" y="5229200"/>
            <a:ext cx="2026568" cy="111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1" b="28824"/>
          <a:stretch/>
        </p:blipFill>
        <p:spPr bwMode="auto">
          <a:xfrm>
            <a:off x="6921624" y="5971591"/>
            <a:ext cx="2222376" cy="88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166555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chr21.hg19.mm9.net.axt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0512" y="47667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범위에 맞는 데이터 수 세기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854139" y="3240967"/>
            <a:ext cx="86409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05371" y="2758058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result</a:t>
            </a:r>
            <a:r>
              <a:rPr lang="en-US" altLang="ko-KR" sz="1000" dirty="0" smtClean="0"/>
              <a:t>.txt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6"/>
          <a:stretch/>
        </p:blipFill>
        <p:spPr bwMode="auto">
          <a:xfrm>
            <a:off x="6905371" y="3021521"/>
            <a:ext cx="2066527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51520" y="1412776"/>
            <a:ext cx="5424462" cy="5189236"/>
            <a:chOff x="251520" y="1412776"/>
            <a:chExt cx="5424462" cy="51892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5424462" cy="5189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53538" y="2096852"/>
              <a:ext cx="792088" cy="10801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3538" y="4609120"/>
              <a:ext cx="792088" cy="10801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3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Python 예제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예제</dc:title>
  <dc:creator>Registered User</dc:creator>
  <cp:lastModifiedBy>Registered User</cp:lastModifiedBy>
  <cp:revision>9</cp:revision>
  <dcterms:created xsi:type="dcterms:W3CDTF">2014-01-24T06:55:33Z</dcterms:created>
  <dcterms:modified xsi:type="dcterms:W3CDTF">2014-01-29T04:10:49Z</dcterms:modified>
</cp:coreProperties>
</file>