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BDEA-6E34-4C90-9AE1-6305D74A1565}" type="datetimeFigureOut">
              <a:rPr lang="ko-KR" altLang="en-US" smtClean="0"/>
              <a:pPr/>
              <a:t>2009-03-25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B15-19D5-4CC3-BBE4-D25D2C9A19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프로그램 경진대회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3/28</a:t>
            </a:r>
          </a:p>
          <a:p>
            <a:r>
              <a:rPr lang="ko-KR" altLang="en-US" dirty="0" err="1" smtClean="0"/>
              <a:t>성삼</a:t>
            </a:r>
            <a:r>
              <a:rPr lang="ko-KR" altLang="en-US" dirty="0" err="1"/>
              <a:t>선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5720" y="785794"/>
            <a:ext cx="307183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num</a:t>
            </a:r>
            <a:r>
              <a:rPr lang="en-US" altLang="ko-KR" sz="1200" dirty="0" smtClean="0"/>
              <a:t>" 0.0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sex</a:t>
            </a:r>
            <a:r>
              <a:rPr lang="en-US" altLang="ko-KR" sz="1200" dirty="0" smtClean="0"/>
              <a:t>" -12.2701974368850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area</a:t>
            </a:r>
            <a:r>
              <a:rPr lang="en-US" altLang="ko-KR" sz="1200" dirty="0" smtClean="0"/>
              <a:t>" 1.07965612096347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rs12629904_T</a:t>
            </a:r>
            <a:r>
              <a:rPr lang="en-US" altLang="ko-KR" sz="1200" dirty="0" smtClean="0"/>
              <a:t>" -0.373062774832453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rs4800152_G</a:t>
            </a:r>
            <a:r>
              <a:rPr lang="en-US" altLang="ko-KR" sz="1200" dirty="0" smtClean="0"/>
              <a:t>" -0.340099311098162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rs6838962_T</a:t>
            </a:r>
            <a:r>
              <a:rPr lang="en-US" altLang="ko-KR" sz="1200" dirty="0" smtClean="0"/>
              <a:t>" -0.312645363769843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rs211589_T</a:t>
            </a:r>
            <a:r>
              <a:rPr lang="en-US" altLang="ko-KR" sz="1200" dirty="0" smtClean="0"/>
              <a:t>" -0.305415200058519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rs10961780_G</a:t>
            </a:r>
            <a:r>
              <a:rPr lang="en-US" altLang="ko-KR" sz="1200" dirty="0" smtClean="0"/>
              <a:t>" -0.286898519935569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rs10823485_A</a:t>
            </a:r>
            <a:r>
              <a:rPr lang="en-US" altLang="ko-KR" sz="1200" dirty="0" smtClean="0"/>
              <a:t>" -0.262203129777322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rs10514242_G</a:t>
            </a:r>
            <a:r>
              <a:rPr lang="en-US" altLang="ko-KR" sz="1200" dirty="0" smtClean="0"/>
              <a:t>" -0.260727951505869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rs6812389_G</a:t>
            </a:r>
            <a:r>
              <a:rPr lang="en-US" altLang="ko-KR" sz="1200" dirty="0" smtClean="0"/>
              <a:t>" 0.259846551294323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rs10859569_T</a:t>
            </a:r>
            <a:r>
              <a:rPr lang="en-US" altLang="ko-KR" sz="1200" dirty="0" smtClean="0"/>
              <a:t>" 0.259472462110540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rs17152411_G</a:t>
            </a:r>
            <a:r>
              <a:rPr lang="en-US" altLang="ko-KR" sz="1200" dirty="0" smtClean="0"/>
              <a:t>" 0.258242839689275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rs6503352_A</a:t>
            </a:r>
            <a:r>
              <a:rPr lang="en-US" altLang="ko-KR" sz="1200" dirty="0" smtClean="0"/>
              <a:t>" -0.257980824156773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rs891778_C</a:t>
            </a:r>
            <a:r>
              <a:rPr lang="en-US" altLang="ko-KR" sz="1200" dirty="0" smtClean="0"/>
              <a:t>" -0.254690859792845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rs1935289_T</a:t>
            </a:r>
            <a:r>
              <a:rPr lang="en-US" altLang="ko-KR" sz="1200" dirty="0" smtClean="0"/>
              <a:t>" 0.252662807182163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rs16828476_C</a:t>
            </a:r>
            <a:r>
              <a:rPr lang="en-US" altLang="ko-KR" sz="1200" dirty="0" smtClean="0"/>
              <a:t>" 0.249223152260276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smtClean="0">
                <a:solidFill>
                  <a:srgbClr val="00B050"/>
                </a:solidFill>
              </a:rPr>
              <a:t>rs3913972_T</a:t>
            </a:r>
            <a:r>
              <a:rPr lang="en-US" altLang="ko-KR" sz="1200" dirty="0" smtClean="0"/>
              <a:t>" -0.241657161101992</a:t>
            </a:r>
            <a:endParaRPr lang="ko-KR" altLang="en-US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4786322"/>
          <a:ext cx="7286676" cy="1500200"/>
        </p:xfrm>
        <a:graphic>
          <a:graphicData uri="http://schemas.openxmlformats.org/drawingml/2006/table">
            <a:tbl>
              <a:tblPr/>
              <a:tblGrid>
                <a:gridCol w="315049"/>
                <a:gridCol w="534626"/>
                <a:gridCol w="267314"/>
                <a:gridCol w="248219"/>
                <a:gridCol w="295954"/>
                <a:gridCol w="782847"/>
                <a:gridCol w="782847"/>
                <a:gridCol w="782847"/>
                <a:gridCol w="716017"/>
                <a:gridCol w="716017"/>
                <a:gridCol w="515533"/>
                <a:gridCol w="622936"/>
                <a:gridCol w="706470"/>
              </a:tblGrid>
              <a:tr h="30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response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age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sex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area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rs639739_A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rs12041887_G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rs7539366_G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rs6577427_C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rs2075972_C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rs135374_T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rs6587310_C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164.4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62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-0.239412802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1.673819949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0.408692334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-0.60069825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-0.87562146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147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-0.239412802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-0.518760197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-1.042313649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-0.60069825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-0.87562146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1574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992" marR="5992" marT="5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034" y="35716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myid.list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4416990"/>
            <a:ext cx="14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my_table.txt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928670"/>
            <a:ext cx="5022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err="1" smtClean="0"/>
              <a:t>myid.list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있는 이름을 가지고 온다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myidlist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 100</a:t>
            </a:r>
            <a:r>
              <a:rPr lang="ko-KR" altLang="en-US" sz="1400" dirty="0" smtClean="0">
                <a:sym typeface="Wingdings" pitchFamily="2" charset="2"/>
              </a:rPr>
              <a:t>개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 smtClean="0"/>
              <a:t>(</a:t>
            </a:r>
            <a:r>
              <a:rPr lang="ko-KR" altLang="en-US" sz="1400" dirty="0" smtClean="0"/>
              <a:t>공백으로 </a:t>
            </a:r>
            <a:r>
              <a:rPr lang="en-US" altLang="ko-KR" sz="1400" dirty="0" smtClean="0"/>
              <a:t>split </a:t>
            </a:r>
            <a:r>
              <a:rPr lang="ko-KR" altLang="en-US" sz="1400" dirty="0" err="1" smtClean="0"/>
              <a:t>했을때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칼럼값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 smtClean="0"/>
              <a:t>My_table.txt </a:t>
            </a:r>
            <a:r>
              <a:rPr lang="ko-KR" altLang="en-US" sz="1400" dirty="0" smtClean="0"/>
              <a:t>를 가지고 </a:t>
            </a:r>
            <a:r>
              <a:rPr lang="en-US" altLang="ko-KR" sz="1400" dirty="0" err="1" smtClean="0"/>
              <a:t>myidlist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있는 칼럼만으로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새로운 테이블을 만든다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635370" y="478632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ym typeface="Wingdings" pitchFamily="2" charset="2"/>
              </a:rPr>
              <a:t> 3005</a:t>
            </a:r>
            <a:r>
              <a:rPr lang="ko-KR" altLang="en-US" dirty="0" smtClean="0">
                <a:sym typeface="Wingdings" pitchFamily="2" charset="2"/>
              </a:rPr>
              <a:t>개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4714876" y="2285992"/>
            <a:ext cx="2857520" cy="1398466"/>
          </a:xfrm>
          <a:prstGeom prst="wedgeEllipseCallout">
            <a:avLst>
              <a:gd name="adj1" fmla="val -26736"/>
              <a:gd name="adj2" fmla="val 122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3005</a:t>
            </a:r>
            <a:r>
              <a:rPr lang="ko-KR" altLang="en-US" sz="1400" dirty="0" smtClean="0"/>
              <a:t>개의 열중에서 </a:t>
            </a:r>
            <a:r>
              <a:rPr lang="en-US" altLang="ko-KR" sz="1400" dirty="0" err="1" smtClean="0"/>
              <a:t>myidlist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있는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개의 열만 뽑아서 새로운 테이블을 만들어야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214290"/>
            <a:ext cx="73129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928670"/>
            <a:ext cx="4572000" cy="57554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800" dirty="0" smtClean="0"/>
              <a:t>"num","age","sex","area","rs7415831_C","rs765040_C","rs1935289_T","rs12025429_T","rs2292094_T","rs17038182_C","rs1773557_G","rs4082456_C","rs7552170_G","rs1891091_T","rs891778_C",</a:t>
            </a:r>
          </a:p>
          <a:p>
            <a:r>
              <a:rPr lang="en-US" altLang="ko-KR" sz="800" dirty="0" smtClean="0"/>
              <a:t>"rs16845213_C","rs17042645_T","rs17824866_C","rs13327373_C","rs1656463_A","rs2197897_T","rs12629904_T","rs6785022_A","rs16828476_C","rs16889842_A","rs3857110_T","rs1372494_G","rs6</a:t>
            </a:r>
          </a:p>
          <a:p>
            <a:r>
              <a:rPr lang="en-US" altLang="ko-KR" sz="800" dirty="0" smtClean="0"/>
              <a:t>838962_T","rs2037797_T","rs6812389_G","rs10514242_G","rs6898535_T","rs7714853_T","rs4700858_C","rs13216265_T","rs909561_G","rs2893849_G","rs11752073_T","rs3913972_T","rs9487255_A"</a:t>
            </a:r>
          </a:p>
          <a:p>
            <a:r>
              <a:rPr lang="en-US" altLang="ko-KR" sz="800" dirty="0" smtClean="0"/>
              <a:t>,"rs211589_T","rs12670408_C","rs2190942_C","rs2189741_T","rs11766408_T","rs41264_C","rs2738082_C","rs7460090_C","rs1080599_C","rs12344766_C","rs2779509_G","rs10961780_G","rs109693</a:t>
            </a:r>
          </a:p>
          <a:p>
            <a:r>
              <a:rPr lang="en-US" altLang="ko-KR" sz="800" dirty="0" smtClean="0"/>
              <a:t>67_G","rs4877750_T","rs3793561_A","rs4448355_C","rs7898455_T","rs651134_T","rs7069985_G","rs945565_T","rs1531154_C","rs10509254_A","rs10823485_A","rs11196070_G","rs17152411_G","rs</a:t>
            </a:r>
          </a:p>
          <a:p>
            <a:r>
              <a:rPr lang="en-US" altLang="ko-KR" sz="800" dirty="0" smtClean="0"/>
              <a:t>11026698_T","rs11035770_C","rs10734817_A","rs2069408_G","rs4244067_C","rs10784640_G","rs10859569_T","rs11057458_C","rs4884875_C","rs3812846_T","rs12016993_T","rs7144116_A","rs1115</a:t>
            </a:r>
          </a:p>
          <a:p>
            <a:r>
              <a:rPr lang="en-US" altLang="ko-KR" sz="800" dirty="0" smtClean="0"/>
              <a:t>8691_A","rs10148270_T","rs17270362_A","rs933807_C","rs9302334_G","rs10902606_G","rs9927211_G","rs3785212_G","rs1868291_C","rs1559448_C","rs8050764_A","rs876658_T","rs6503352_A","r</a:t>
            </a:r>
          </a:p>
          <a:p>
            <a:r>
              <a:rPr lang="en-US" altLang="ko-KR" sz="800" dirty="0" smtClean="0"/>
              <a:t>s8068318_T","rs507445_G","rs8099129_A","rs4800152_G","rs2640201_C","rs254274_G","rs6139948_A","rs6074806_A","rs1735937_G","rs2413298_C","rs137686_C"</a:t>
            </a:r>
          </a:p>
          <a:p>
            <a:r>
              <a:rPr lang="en-US" altLang="ko-KR" sz="800" dirty="0" smtClean="0"/>
              <a:t>"1",62,1,1,-1.37469341780293,2.74610104193449,0.309919399220368,0.382182364629538,-0.356337629531965,0.231844930928829,-0.561454825365912,-0.722978966217262,-0.240003667972070,0.0</a:t>
            </a:r>
          </a:p>
          <a:p>
            <a:r>
              <a:rPr lang="en-US" altLang="ko-KR" sz="800" dirty="0" smtClean="0"/>
              <a:t>100701427016954,-0.673222848808471,0.163838106210386,-0.804009588664844,-0.612352812049951,-0.433761448092007,2.16411908070924,-0.451111079122929,-0.814732282551835,-0.77232263572</a:t>
            </a:r>
          </a:p>
          <a:p>
            <a:r>
              <a:rPr lang="en-US" altLang="ko-KR" sz="800" dirty="0" smtClean="0"/>
              <a:t>8553,1.15456856349367,-0.334695439872809,-0.81772609097609,-0.869723176551434,-0.618635280588485,6.07529902489435,-0.687921941388516,0.160993096702842,-0.63601579634628,-0.5236616</a:t>
            </a:r>
          </a:p>
          <a:p>
            <a:r>
              <a:rPr lang="en-US" altLang="ko-KR" sz="800" dirty="0" smtClean="0"/>
              <a:t>40961652,0.331818630009136,-0.391065457251417,2.01024068163729,-0.35942051393838,-0.323129632887654,-1.32504611100089,0.059888523282875,-0.675258823779650,0.155174085299231,0.4778</a:t>
            </a:r>
          </a:p>
          <a:p>
            <a:r>
              <a:rPr lang="en-US" altLang="ko-KR" sz="800" dirty="0" smtClean="0"/>
              <a:t>60748262561,-0.584968208921186,1.71588430342451,-0.87976026499563,-0.697683698931345,-0.285833880775456,-0.74678389450889,0.642468857790939,1.59219895573844,0.519852739085204,-0.2</a:t>
            </a:r>
          </a:p>
          <a:p>
            <a:r>
              <a:rPr lang="en-US" altLang="ko-KR" sz="800" dirty="0" smtClean="0"/>
              <a:t>16271524104688,-0.317466505842421,0.244738259887389,0.840683103188739,-1.05580875457623,-0.876666073901277,1.49583852565605,0.658375872502309,-1.19199332611417,-0.519056066379009,</a:t>
            </a:r>
          </a:p>
          <a:p>
            <a:r>
              <a:rPr lang="en-US" altLang="ko-KR" sz="800" dirty="0" smtClean="0"/>
              <a:t>-1.13351121412124,-1.05472690749991,-0.834352491615112,3.16397765901757,-0.593669551574654,1.87509633271343,-0.771713842948889,1.05551707621567,0.525640064231847,0.283035749276964</a:t>
            </a:r>
          </a:p>
          <a:p>
            <a:r>
              <a:rPr lang="en-US" altLang="ko-KR" sz="800" dirty="0" smtClean="0"/>
              <a:t>,1.17830725943227,2.11828130770959,-1.03809683125112,-0.895052784019873,0.255916697612295,-1.28582557274838,-0.876158654658304,1.25604861531203,0.602356044430186,-1.22575371002696</a:t>
            </a:r>
          </a:p>
          <a:p>
            <a:r>
              <a:rPr lang="en-US" altLang="ko-KR" sz="800" dirty="0" smtClean="0"/>
              <a:t>,-0.421293926954256,-0.520491134461103,-0.459211948375759,-0.405968201581025,0.93446665342228,-0.793278993228453,0.470473067837108,-0.673399362326917,0.27495193418448,-1.078812499</a:t>
            </a:r>
          </a:p>
          <a:p>
            <a:r>
              <a:rPr lang="en-US" altLang="ko-KR" sz="800" dirty="0" smtClean="0"/>
              <a:t>95489,-0.831320620540915,1.32620412433396,1.97160780621399,0.512946931234215,-0.96512034850365,1.59323234472691,-0.446813146306722,1.43802366302064,-0.507843227194636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357166"/>
            <a:ext cx="174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My_table.result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214290"/>
            <a:ext cx="92685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1714488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한 줄에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개의 데이터가 있습니다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콤마로 구분</a:t>
            </a:r>
            <a:r>
              <a:rPr lang="en-US" altLang="ko-KR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총 </a:t>
            </a:r>
            <a:r>
              <a:rPr lang="en-US" altLang="ko-KR" sz="1400" dirty="0" smtClean="0"/>
              <a:t>1575 line </a:t>
            </a:r>
            <a:r>
              <a:rPr lang="ko-KR" altLang="en-US" sz="1400" dirty="0" smtClean="0"/>
              <a:t>이 생깁니다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59251"/>
            <a:ext cx="8582799" cy="45089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"V1" "V2"</a:t>
            </a:r>
          </a:p>
          <a:p>
            <a:r>
              <a:rPr lang="en-US" altLang="ko-KR" sz="700" dirty="0" smtClean="0"/>
              <a:t>"1" "21.3711396696979" </a:t>
            </a:r>
            <a:r>
              <a:rPr lang="en-US" altLang="ko-KR" sz="700" b="1" dirty="0" smtClean="0">
                <a:solidFill>
                  <a:srgbClr val="0070C0"/>
                </a:solidFill>
              </a:rPr>
              <a:t>"age,sex,area,rs12041887_G,rs6426721_A,rs2010062_G,rs12749135_T,rs10788883_C,rs3013749_A,rs4142453_T,rs17460533_G,rs7555429_G,rs6703052_T,rs11184316_T,rs175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35067_A,rs6700661_G,rs2798659_G,rs17038182_C,rs17038200_T,rs1229137_C,rs6703187_A,rs17160062_C,rs6587552_A,rs9659234_C,rs6667166_T,rs10494612_T,rs2821309_C,rs11240698_A,rs1440620_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C,rs1776021_T,rs2797548_T,rs7579446_C,rs4281947_G,rs4267549_A,rs10206020_C,rs4853825_T,rs12476309_G,rs9309715_C,rs953006_A,rs1032075_A,rs6545800_T,rs13033111_T,rs41464348_A,rs6543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706_T,rs10495789_G,rs17019115_C,rs4952404_T,rs1369672_A,rs1133182_C,rs10496052_T,rs11694213_A,rs17047290_C,rs3791675_C,rs7559906_C,rs828883_A,rs13025142_A,rs7593754_A,rs1730127_C,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rs13017273_A,rs6756775_G,rs1400668_G,rs2580330_G,rs3739027_C,rs16841722_C,rs2528627_G,rs7419288_T,rs10931393_A,rs785239_G,rs4853631_T,rs6748817_A,rs4675453_C,rs16863671_G,rs206385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2_G,rs16828632_G,rs1487959_T,rs12466581_G,rs4973518_G,rs16843241_A,rs4675800_C,rs17824866_C,rs1909397_A,rs17048919_G,rs7617156_T,rs1656463_A,rs3755652_T,rs981829_C,rs267526_A,rs10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446480_A,rs2371358_C,rs9860730_A,rs41375847_C,rs793495_G,rs4928057_A,rs3772775_C,rs10513137_A,rs6762722_G,rs2640017_G,rs4680295_G,rs16828476_C,rs16828478_T,rs17710556_G,rs16846846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_T,rs1039024_T,rs1495052_G,rs2247341_G,rs41354449_A,rs10012571_T,rs11940459_A,rs10937714_C,rs1046314_G,rs41338750_G,rs4234798_T,rs13133886_A,rs2292804_C,rs16895971_C,rs2011603_A,r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s1372494_G,rs1373238_G,rs10516877_T,rs6857603_C,rs17036497_T,rs10023113_G,rs2279506_G,rs17358860_A,rs17005850_G,rs1028198_T,rs7661091_G,rs17016123_C,rs1387631_C,rs1492819_C,rs6812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389_G,rs1511170_C,rs4696293_G,rs13149222_T,rs6812287_A,rs17486871_A,rs17479_C,rs10940730_G,rs4260684_T,rs16884436_A,rs162097_A,rs162089_C,rs6875155_A,rs6889984_A,rs424672_G,rs1363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373_T,rs4700665_C,rs17218390_C,rs10044452_T,rs1674682_A,rs251421_G,rs17328434_C,rs161732_A,rs366353_A,rs6894882_C,rs6596147_T,rs31203_T,rs2603005_G,rs17706123_G,rs6580591_G,rs4958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882_G,rs10515830_A,rs4470780_G,rs7714853_T,rs792965_A,rs2050158_G,rs2459602_A,rs2496292_C,rs12664199_A,rs1318215_C,rs17135644_T,rs41458745_C,rs1014427_G,rs11757581_T,rs4712535_A,r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s9396888_T,rs12174525_T,rs793698_C,rs13190691_C,rs927984_T,rs301377_G,rs301369_G,rs4712963_C,rs1575535_G,rs2071303_T,rs4412192_G,rs9358928_T,rs2237236_G,rs2893849_G,rs6929846_T,rs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2108924_C,rs41424052_C,rs29273_C,rs7741807_C,rs9258215_G,rs9258223_G,rs3807030_T,rs2523865_C,rs3873352_G,rs3130955_A,rs9263597_G,rs492899_C,rs9268645_C,rs2395351_T,rs12205634_G,rs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6918981_G,rs13210323_A,rs1886243_C,rs3800387_A,rs12173582_T,rs3798343_G,rs10948197_C,rs9472487_T,rs2677101_C,rs1723527_G,rs12201626_G,rs6939653_T,rs1575195_C,rs3913972_T,rs6928974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_T,rs1854269_A,rs11962972_C,rs7750226_C,rs319079_T,rs6927955_T,rs1367682_C,rs1538308_A,rs211589_T,rs2225137_T,rs9397719_T,rs9371807_T,rs2135210_C,rs2763223_C,rs2763228_A,rs2099301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_T,rs2190942_C,rs4722143_G,rs1078793_A,rs1525830_T,rs17172622_T,rs10225606_T,rs6945849_A,rs1552365_A,rs1552364_T,rs1552363_C,rs10233251_G,rs6460356_C,rs4718593_T,rs701288_C,rs1026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0793_C,rs10488291_T,rs10487475_A,rs17163631_A,rs17837771_T,rs10503223_C,rs17071510_T,rs2928608_C,rs2738079_A,rs481061_T,rs419658_A,rs4840374_A,rs9644673_T,rs17155132_A,rs4469501_C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,rs7823902_C,rs7831955_A,rs1455387_T,rs515791_A,rs493981_C,rs1565124_A,rs12547543_G,rs13273123_G,rs7460090_C,rs2610022_C,rs7000539_G,rs17663841_C,rs2448181_G,rs1080599_C,rs6989827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_C,rs11989122_A,rs10091131_C,rs4871566_A,rs10511576_G,rs10961780_G,rs10963686_A,rs10969367_G,rs2674087_T,rs7860416_T,rs943935_T,rs872937_G,rs7850947_A,rs7032733_A,rs4744135_T,rs60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0130_C,rs12684404_C,rs4743176_A,rs7048744_A,rs10979023_A,rs10979024_T,rs3737126_C,rs4448355_C,rs4979380_G,rs11787667_C,rs4979429_T,rs4836717_G,rs11243976_A,rs3124768_A,rs7861829_G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,rs6560711_G,rs9423896_C,rs2797491_G,rs11255267_A,rs7916609_C,rs10906496_A,rs7068441_C,rs12354677_C,rs11013804_T,rs12356414_G,rs651134_T,rs11015896_C,rs12412029_A,rs903276_G,rs127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61676_A,rs1570846_A,rs928565_G,rs4838446_T,rs17509759_T,rs2257189_C,rs10821929_A,rs10995014_G,rs7923418_T,rs10509254_A,rs6480504_A,rs765833_C,rs10749593_C,rs2841019_C,rs7084791_A,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rs748402_C,rs11186629_T,rs11191688_G,rs661162_A,rs34328262_G,rs7897278_G,rs703372_T,rs4752480_T,rs2461226_G,rs17152411_G,rs11016847_A,rs11023996_G,rs10769682_A,rs1487122_T,rs71219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11_G,rs6483645_C,rs11026452_A,rs11026460_A,rs4414211_T,rs10766928_G,rs11033386_C,rs1512355_A,rs12281674_G,rs613050_A,rs11228763_G,rs1939593_A,rs10830264_G,rs11018629_A,rs10765455_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T,rs11021168_G,rs11220658_A,rs11224510_A,rs17818498_C,rs2303658_A,rs7968283_T,rs11170388_T,rs2069408_G,rs1873914_C,rs2292239_T,rs2371454_T,rs871130_T,rs17118439_C,rs4759017_C,rs79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72091_T,rs10784640_G,rs7316119_C,rs11104349_T,rs7969076_T,rs10859569_T,rs11109315_A,rs2292303_C,rs1520223_C,rs12423791_C,rs17032623_C,rs2696004_A,rs7134372_G,rs7138867_T,rs4766687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_G,rs4766772_C,rs17498452_G,rs7960610_G,rs2730747_A,rs10744471_T,rs7399173_A,rs7324102_C,rs201784_T,rs17074358_C,rs9316500_T,rs1329701_T,rs2809603_T,rs4884875_C,rs3812846_T,rs7987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994_G,rs11149298_G,rs2949904_A,rs1414176_G,rs7992197_A,rs9516222_T,rs9556671_T,rs9584486_T,rs12016993_T,rs492560_C,rs872259_A,rs10141971_T,rs17100910_T,rs41328154_C,rs7144116_A,rs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767755_G,rs2286412_T,rs7156667_A,rs2365676_A,rs17110818_A,rs1972998_T,rs10484111_C,rs10148270_T,rs12439364_C,rs6497272_G,rs16967491_T,rs8031580_A,rs17523270_T,rs17647719_G,rs12438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345_T,rs7174459_T,rs1482057_A,rs11638793_T,rs12442675_A,rs12915227_G,rs1092362_G,rs1708520_G,rs12164950_A,rs4462551_C,rs1551991_T,rs11637836_G,rs11073443_A,rs12591839_G,rs9927211_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G,rs17195220_A,rs9923657_T,rs9939115_A,rs9934960_G,rs4238670_C,rs6500264_G,rs2615010_A,rs2615009_T,rs9940059_C,rs10514464_G,rs1869348_T,rs7189843_G,rs4889448_C,rs2934467_A,rs16941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006_T,rs4843406_C,rs258322_G,rs2097657_A,rs6502236_T,rs4794889_C,rs9890602_T,rs11655913_C,rs584828_T,rs1155218_G,rs1393734_T,rs2079795_T,rs8068674_T,rs7230503_C,rs525466_G,rs37449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77_G,rs7240733_C,rs580428_T,rs9957211_C,rs4493170_A,rs7244739_G,rs12455718_C,rs1786732_G,rs307117_A,rs4799526_C,rs8094653_C,rs11082650_A,rs1944573_A,rs1787294_G,rs1454731_T,rs1050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3065_A,rs4891196_C,rs344584_G,rs4801847_C,rs6038382_A,rs6139948_A,rs1321440_A,rs806768_A,rs293545_A,rs17124881_C,rs6088692_A,rs1570004_A,rs6011040_G,rs2823389_G,rs2828777_G,rs2830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544_C,rs229037_C,rs2071050_T,rs914148_T,rs4817806_C,rs438706_A,rs2835399_A,rs2837078_A,rs7277080_T,rs2838887_A,rs6001124_G,rs3925154_A,rs2269635_A,rs695809_G,rs12484740_G,rs713708</a:t>
            </a:r>
          </a:p>
          <a:p>
            <a:r>
              <a:rPr lang="en-US" altLang="ko-KR" sz="700" b="1" dirty="0" smtClean="0">
                <a:solidFill>
                  <a:srgbClr val="0070C0"/>
                </a:solidFill>
              </a:rPr>
              <a:t>_A,rs2413298_C,rs2072797_T,rs137686_C,rs139553_T,rs136079_A,rs136100_T,rs136109_T"</a:t>
            </a:r>
          </a:p>
          <a:p>
            <a:r>
              <a:rPr lang="en-US" altLang="ko-KR" sz="700" dirty="0" smtClean="0"/>
              <a:t>"2" "20.7705816069959" "age,sex,area,rs12041887_G,rs6426721_A,rs2010062_G,rs12749135_T,rs10788883_C,rs3013749_A,rs4142453_T,rs17460533_G,rs7555429_G,rs6675679_T,rs11184316_T,rs175</a:t>
            </a:r>
          </a:p>
          <a:p>
            <a:r>
              <a:rPr lang="en-US" altLang="ko-KR" sz="700" dirty="0" smtClean="0"/>
              <a:t>35067_A,rs6700661_G,rs2798659_G,rs17038182_C,rs17038200_T,rs1229137_C,rs6703187_A,rs7520661_G,rs6587552_A,rs9659234_C,rs6667166_T,rs10494612_T,rs2821309_C,rs11240698_A,rs1440620_C</a:t>
            </a:r>
          </a:p>
          <a:p>
            <a:r>
              <a:rPr lang="en-US" altLang="ko-KR" sz="700" dirty="0" smtClean="0"/>
              <a:t>,rs2797548_T,rs7579446_C,rs7568265_C,rs7606172_G,rs4281947_G,rs4267549_A,rs10206020_C,rs4853</a:t>
            </a:r>
            <a:endParaRPr lang="ko-KR" altLang="en-US" sz="7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5402721"/>
            <a:ext cx="97087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위와 같은 파일이 </a:t>
            </a:r>
            <a:r>
              <a:rPr lang="en-US" altLang="ko-KR" sz="1400" dirty="0" smtClean="0"/>
              <a:t>mse1.txt ~ </a:t>
            </a:r>
            <a:r>
              <a:rPr lang="en-US" altLang="ko-KR" sz="1400" dirty="0" smtClean="0"/>
              <a:t>mse10.txt(10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이 있습니다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줄</a:t>
            </a:r>
            <a:r>
              <a:rPr lang="en-US" altLang="ko-KR" sz="1400" dirty="0" smtClean="0"/>
              <a:t>(</a:t>
            </a:r>
            <a:r>
              <a:rPr lang="en-US" altLang="ko-KR" sz="800" dirty="0" smtClean="0"/>
              <a:t>"V1" "V2”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skip,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줄부터 데이터입니다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err="1" smtClean="0"/>
              <a:t>데이터줄을</a:t>
            </a:r>
            <a:r>
              <a:rPr lang="ko-KR" altLang="en-US" sz="1400" dirty="0" smtClean="0"/>
              <a:t> 공백으로 </a:t>
            </a:r>
            <a:r>
              <a:rPr lang="en-US" altLang="ko-KR" sz="1400" dirty="0" smtClean="0"/>
              <a:t>split </a:t>
            </a:r>
            <a:r>
              <a:rPr lang="ko-KR" altLang="en-US" sz="1400" dirty="0" err="1" smtClean="0"/>
              <a:t>했을때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세번째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칼럼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파란색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에는 </a:t>
            </a:r>
            <a:r>
              <a:rPr lang="en-US" altLang="ko-KR" sz="1400" dirty="0" err="1" smtClean="0"/>
              <a:t>snp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age,sex,area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포함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콤마</a:t>
            </a:r>
            <a:r>
              <a:rPr lang="en-US" altLang="ko-KR" sz="1400" dirty="0" smtClean="0"/>
              <a:t>(,)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구분되어있습니다</a:t>
            </a:r>
            <a:r>
              <a:rPr lang="en-US" altLang="ko-K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각각의 </a:t>
            </a:r>
            <a:r>
              <a:rPr lang="en-US" altLang="ko-KR" sz="1400" dirty="0" err="1" smtClean="0"/>
              <a:t>snp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이름이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개의 파일에서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몇 번 나왔는지 세서 그 수가 </a:t>
            </a:r>
            <a:r>
              <a:rPr lang="en-US" altLang="ko-KR" sz="1400" dirty="0" smtClean="0"/>
              <a:t>100 </a:t>
            </a:r>
            <a:r>
              <a:rPr lang="ko-KR" altLang="en-US" sz="1400" dirty="0" smtClean="0"/>
              <a:t>이 나오는 </a:t>
            </a:r>
            <a:r>
              <a:rPr lang="en-US" altLang="ko-KR" sz="1400" dirty="0" err="1" smtClean="0"/>
              <a:t>snp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들만 다른 </a:t>
            </a:r>
            <a:endParaRPr lang="en-US" altLang="ko-KR" sz="1400" dirty="0" smtClean="0"/>
          </a:p>
          <a:p>
            <a:r>
              <a:rPr lang="ko-KR" altLang="en-US" sz="1400" dirty="0" smtClean="0"/>
              <a:t>파일에 써주면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214290"/>
            <a:ext cx="73129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85728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en-US" altLang="ko-KR" dirty="0" smtClean="0"/>
              <a:t>se1.txt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86380" y="35860"/>
            <a:ext cx="2000264" cy="7143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파일에서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각각 </a:t>
            </a:r>
            <a:r>
              <a:rPr lang="en-US" altLang="ko-KR" sz="1000" dirty="0" err="1" smtClean="0"/>
              <a:t>snp</a:t>
            </a:r>
            <a:r>
              <a:rPr lang="ko-KR" altLang="en-US" sz="1000" dirty="0" smtClean="0"/>
              <a:t>들이 </a:t>
            </a:r>
            <a:r>
              <a:rPr lang="ko-KR" altLang="en-US" sz="1000" dirty="0" err="1" smtClean="0"/>
              <a:t>몇번</a:t>
            </a:r>
            <a:r>
              <a:rPr lang="ko-KR" altLang="en-US" sz="1000" dirty="0" smtClean="0"/>
              <a:t> 나왔을까요</a:t>
            </a:r>
            <a:r>
              <a:rPr lang="en-US" altLang="ko-KR" sz="1000" dirty="0" smtClean="0"/>
              <a:t>? 100 </a:t>
            </a:r>
            <a:r>
              <a:rPr lang="ko-KR" altLang="en-US" sz="1000" dirty="0" smtClean="0"/>
              <a:t>번 나온 </a:t>
            </a:r>
            <a:r>
              <a:rPr lang="en-US" altLang="ko-KR" sz="1000" dirty="0" err="1" smtClean="0"/>
              <a:t>snp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들만 모아주세요</a:t>
            </a:r>
            <a:r>
              <a:rPr lang="en-US" altLang="ko-KR" sz="10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714356"/>
            <a:ext cx="1160446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rs4462551_C</a:t>
            </a:r>
          </a:p>
          <a:p>
            <a:r>
              <a:rPr lang="en-US" altLang="ko-KR" sz="1200" dirty="0" smtClean="0"/>
              <a:t>rs1229137_C</a:t>
            </a:r>
          </a:p>
          <a:p>
            <a:r>
              <a:rPr lang="en-US" altLang="ko-KR" sz="1200" dirty="0" smtClean="0"/>
              <a:t>rs17523270_T</a:t>
            </a:r>
          </a:p>
          <a:p>
            <a:r>
              <a:rPr lang="en-US" altLang="ko-KR" sz="1200" dirty="0" smtClean="0"/>
              <a:t>rs6497272_G</a:t>
            </a:r>
          </a:p>
          <a:p>
            <a:r>
              <a:rPr lang="en-US" altLang="ko-KR" sz="1200" dirty="0" smtClean="0"/>
              <a:t>rs2135210_C</a:t>
            </a:r>
          </a:p>
          <a:p>
            <a:r>
              <a:rPr lang="en-US" altLang="ko-KR" sz="1200" dirty="0" smtClean="0"/>
              <a:t>rs10788883_C</a:t>
            </a:r>
          </a:p>
          <a:p>
            <a:r>
              <a:rPr lang="en-US" altLang="ko-KR" sz="1200" dirty="0" smtClean="0"/>
              <a:t>rs6502236_T</a:t>
            </a:r>
          </a:p>
          <a:p>
            <a:r>
              <a:rPr lang="en-US" altLang="ko-KR" sz="1200" dirty="0" smtClean="0"/>
              <a:t>rs251421_G</a:t>
            </a:r>
          </a:p>
          <a:p>
            <a:r>
              <a:rPr lang="en-US" altLang="ko-KR" sz="1200" dirty="0" smtClean="0"/>
              <a:t>rs6700661_G</a:t>
            </a:r>
          </a:p>
          <a:p>
            <a:r>
              <a:rPr lang="en-US" altLang="ko-KR" sz="1200" dirty="0" smtClean="0"/>
              <a:t>rs2079795_T</a:t>
            </a:r>
          </a:p>
          <a:p>
            <a:r>
              <a:rPr lang="en-US" altLang="ko-KR" sz="1200" dirty="0" smtClean="0"/>
              <a:t>rs4675800_C</a:t>
            </a:r>
          </a:p>
          <a:p>
            <a:r>
              <a:rPr lang="en-US" altLang="ko-KR" sz="1200" dirty="0" smtClean="0"/>
              <a:t>rs6088692_A</a:t>
            </a:r>
          </a:p>
          <a:p>
            <a:r>
              <a:rPr lang="en-US" altLang="ko-KR" sz="1200" dirty="0" smtClean="0"/>
              <a:t>rs17647719_G</a:t>
            </a:r>
          </a:p>
          <a:p>
            <a:r>
              <a:rPr lang="en-US" altLang="ko-KR" sz="1200" dirty="0" smtClean="0"/>
              <a:t>rs9890602_T</a:t>
            </a:r>
          </a:p>
          <a:p>
            <a:r>
              <a:rPr lang="en-US" altLang="ko-KR" sz="1200" dirty="0" smtClean="0"/>
              <a:t>rs1939593_A</a:t>
            </a:r>
          </a:p>
          <a:p>
            <a:r>
              <a:rPr lang="en-US" altLang="ko-KR" sz="1200" dirty="0" smtClean="0"/>
              <a:t>rs492899_C</a:t>
            </a:r>
          </a:p>
          <a:p>
            <a:r>
              <a:rPr lang="en-US" altLang="ko-KR" sz="1200" dirty="0" smtClean="0"/>
              <a:t>rs17195220_A</a:t>
            </a:r>
          </a:p>
          <a:p>
            <a:r>
              <a:rPr lang="en-US" altLang="ko-KR" sz="1200" dirty="0" smtClean="0"/>
              <a:t>rs7068441_C</a:t>
            </a:r>
          </a:p>
          <a:p>
            <a:r>
              <a:rPr lang="en-US" altLang="ko-KR" sz="1200" dirty="0" smtClean="0"/>
              <a:t>rs2838887_A</a:t>
            </a:r>
          </a:p>
          <a:p>
            <a:r>
              <a:rPr lang="en-US" altLang="ko-KR" sz="1200" dirty="0" smtClean="0"/>
              <a:t>rs6812389_G</a:t>
            </a:r>
          </a:p>
          <a:p>
            <a:r>
              <a:rPr lang="en-US" altLang="ko-KR" sz="1200" dirty="0" smtClean="0"/>
              <a:t>rs10484111_C</a:t>
            </a:r>
          </a:p>
          <a:p>
            <a:r>
              <a:rPr lang="en-US" altLang="ko-KR" sz="1200" dirty="0" smtClean="0"/>
              <a:t>rs17124881_C</a:t>
            </a:r>
          </a:p>
          <a:p>
            <a:r>
              <a:rPr lang="en-US" altLang="ko-KR" sz="1200" dirty="0" smtClean="0"/>
              <a:t>rs2072797_T</a:t>
            </a:r>
          </a:p>
          <a:p>
            <a:r>
              <a:rPr lang="en-US" altLang="ko-KR" sz="1200" dirty="0" smtClean="0"/>
              <a:t>rs828883_A</a:t>
            </a:r>
          </a:p>
          <a:p>
            <a:r>
              <a:rPr lang="en-US" altLang="ko-KR" sz="1200" dirty="0" smtClean="0"/>
              <a:t>rs9423896_C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8926" y="1357298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결과파일에는  총 </a:t>
            </a:r>
            <a:r>
              <a:rPr lang="en-US" altLang="ko-KR" dirty="0" smtClean="0"/>
              <a:t>276 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snp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들이 나와야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214290"/>
            <a:ext cx="92685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739</Words>
  <Application>Microsoft Office PowerPoint</Application>
  <PresentationFormat>화면 슬라이드 쇼(4:3)</PresentationFormat>
  <Paragraphs>195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프로그램 경진대회</vt:lpstr>
      <vt:lpstr>문제1</vt:lpstr>
      <vt:lpstr>슬라이드 3</vt:lpstr>
      <vt:lpstr>슬라이드 4</vt:lpstr>
      <vt:lpstr>문제2</vt:lpstr>
      <vt:lpstr>슬라이드 6</vt:lpstr>
      <vt:lpstr>슬라이드 7</vt:lpstr>
    </vt:vector>
  </TitlesOfParts>
  <Company>with Black Vista Theme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 SP3</dc:creator>
  <cp:lastModifiedBy>Windows XP SP3</cp:lastModifiedBy>
  <cp:revision>14</cp:revision>
  <dcterms:created xsi:type="dcterms:W3CDTF">2009-03-25T02:12:15Z</dcterms:created>
  <dcterms:modified xsi:type="dcterms:W3CDTF">2009-03-25T14:15:07Z</dcterms:modified>
</cp:coreProperties>
</file>