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41768-0702-4B22-AE0D-601500C77956}" type="datetimeFigureOut">
              <a:rPr lang="ko-KR" altLang="en-US" smtClean="0"/>
              <a:pPr/>
              <a:t>2010-11-02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96B6-6E70-4504-951E-1BDC99C29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프로그램 경진대회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성삼선</a:t>
            </a:r>
            <a:endParaRPr lang="en-US" altLang="ko-KR" dirty="0" smtClean="0"/>
          </a:p>
          <a:p>
            <a:r>
              <a:rPr lang="en-US" altLang="ko-KR" smtClean="0"/>
              <a:t>7/18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239400"/>
            <a:ext cx="185659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ENSSARP00000000005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ENSSARP00000004682</a:t>
            </a:r>
          </a:p>
          <a:p>
            <a:r>
              <a:rPr lang="en-US" altLang="ko-KR" sz="1200" dirty="0" smtClean="0"/>
              <a:t>ENSSARP00000006116</a:t>
            </a:r>
          </a:p>
          <a:p>
            <a:r>
              <a:rPr lang="en-US" altLang="ko-KR" sz="1200" dirty="0" smtClean="0"/>
              <a:t>ENSSARP00000010365</a:t>
            </a:r>
          </a:p>
          <a:p>
            <a:r>
              <a:rPr lang="en-US" altLang="ko-KR" sz="1200" dirty="0" smtClean="0"/>
              <a:t>ENSSARP00000013174</a:t>
            </a:r>
          </a:p>
          <a:p>
            <a:r>
              <a:rPr lang="en-US" altLang="ko-KR" sz="1200" dirty="0" smtClean="0"/>
              <a:t>ENSSARP00000000006</a:t>
            </a:r>
          </a:p>
          <a:p>
            <a:r>
              <a:rPr lang="en-US" altLang="ko-KR" sz="1200" dirty="0" smtClean="0"/>
              <a:t>ENSSARP00000002587</a:t>
            </a:r>
          </a:p>
          <a:p>
            <a:r>
              <a:rPr lang="en-US" altLang="ko-KR" sz="1200" dirty="0" smtClean="0"/>
              <a:t>ENSSARP00000005639</a:t>
            </a:r>
          </a:p>
          <a:p>
            <a:r>
              <a:rPr lang="en-US" altLang="ko-KR" sz="1200" dirty="0" smtClean="0"/>
              <a:t>ENSSARP00000006683</a:t>
            </a:r>
          </a:p>
          <a:p>
            <a:r>
              <a:rPr lang="en-US" altLang="ko-KR" sz="1200" dirty="0" smtClean="0"/>
              <a:t>ENSSARP00000009427</a:t>
            </a:r>
          </a:p>
          <a:p>
            <a:r>
              <a:rPr lang="en-US" altLang="ko-KR" sz="1200" dirty="0" smtClean="0"/>
              <a:t>ENSSARP00000012937</a:t>
            </a:r>
          </a:p>
          <a:p>
            <a:r>
              <a:rPr lang="en-US" altLang="ko-KR" sz="1200" dirty="0" smtClean="0"/>
              <a:t>ENSSARP00000000008</a:t>
            </a:r>
          </a:p>
          <a:p>
            <a:r>
              <a:rPr lang="en-US" altLang="ko-KR" sz="1200" dirty="0" smtClean="0"/>
              <a:t>ENSSARP00000004909</a:t>
            </a:r>
          </a:p>
          <a:p>
            <a:r>
              <a:rPr lang="en-US" altLang="ko-KR" sz="1200" dirty="0" smtClean="0"/>
              <a:t>ENSSARP00000006567</a:t>
            </a:r>
          </a:p>
          <a:p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: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785926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ensplist_sub.list</a:t>
            </a:r>
            <a:r>
              <a:rPr lang="en-US" altLang="ko-KR" dirty="0" smtClean="0"/>
              <a:t> (510 lines)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1785926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link_sub.list</a:t>
            </a:r>
            <a:r>
              <a:rPr lang="en-US" altLang="ko-KR" dirty="0" smtClean="0"/>
              <a:t> (8534 lines)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643306" y="2285992"/>
          <a:ext cx="4825999" cy="3771900"/>
        </p:xfrm>
        <a:graphic>
          <a:graphicData uri="http://schemas.openxmlformats.org/drawingml/2006/table">
            <a:tbl>
              <a:tblPr/>
              <a:tblGrid>
                <a:gridCol w="2094122"/>
                <a:gridCol w="2094122"/>
                <a:gridCol w="637755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id1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id2</a:t>
                      </a:r>
                      <a:endParaRPr lang="en-US" sz="1100" b="1" i="0" u="none" strike="noStrike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score</a:t>
                      </a:r>
                      <a:endParaRPr lang="en-US" altLang="ko-KR" sz="1100" b="1" i="0" u="none" strike="noStrike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42254.ENSSARP00000000005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42254.ENSSARP00000004682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42254.ENSSARP00000006116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42254.ENSSARP00000010365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42254.ENSSARP00000013174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42254.ENSSARP00000002587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42254.ENSSARP00000005639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42254.ENSSARP00000006683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42254.ENSSARP00000009427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42254.ENSSARP00000012937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42254.ENSSARP00000004909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42254.ENSSARP00000006567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42254.ENSSARP00000008899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42254.ENSSARP00000009147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42254.ENSSARP00000010988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42254.ENSSARP00000000009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42254.ENSSARP00000005370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8662" y="2169601"/>
          <a:ext cx="7629452" cy="4402671"/>
        </p:xfrm>
        <a:graphic>
          <a:graphicData uri="http://schemas.openxmlformats.org/drawingml/2006/table">
            <a:tbl>
              <a:tblPr/>
              <a:tblGrid>
                <a:gridCol w="998427"/>
                <a:gridCol w="958740"/>
                <a:gridCol w="998427"/>
                <a:gridCol w="958740"/>
                <a:gridCol w="958740"/>
                <a:gridCol w="958740"/>
                <a:gridCol w="958740"/>
                <a:gridCol w="838898"/>
              </a:tblGrid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enspname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ENSSARP00000000005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ENSSARP00000004682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ENSSARP00000006116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ENSSARP00000010365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ENSSARP00000013174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ENSSARP00000000006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ENSSARP00000000005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</a:rPr>
                        <a:t>0.16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0.153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0.156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0.167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ENSSARP00000004682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0.16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ENSSARP00000006116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0.153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ENSSARP00000010365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0.156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ENSSARP00000013174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0.167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ENSSARP00000000006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ENSSARP00000002587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0.293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ENSSARP00000005639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0.22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ENSSARP00000006683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0.267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ENSSARP00000009427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0.174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ENSSARP00000012937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0.276</a:t>
                      </a: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: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295" marR="6295" marT="62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42776" y="171448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Mymatrix_sub.table</a:t>
            </a:r>
            <a:r>
              <a:rPr lang="en-US" altLang="ko-KR" dirty="0" smtClean="0"/>
              <a:t> ( </a:t>
            </a:r>
            <a:r>
              <a:rPr lang="ko-KR" altLang="en-US" dirty="0" smtClean="0"/>
              <a:t>각 필드는 콤마</a:t>
            </a:r>
            <a:r>
              <a:rPr lang="en-US" altLang="ko-KR" dirty="0" smtClean="0"/>
              <a:t>(,)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구분해주세요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Ensplist_sub.list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510 </a:t>
            </a:r>
            <a:r>
              <a:rPr lang="ko-KR" altLang="en-US" dirty="0" smtClean="0"/>
              <a:t>개의 아이디로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510*510 </a:t>
            </a:r>
            <a:r>
              <a:rPr lang="ko-KR" altLang="en-US" dirty="0" smtClean="0"/>
              <a:t>로 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mymatirx_sub.table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을 만듭니다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각각의 값에 들어가는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link_sub.list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에 정의 되어있습니다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Link_sub.list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소수점아래 </a:t>
            </a:r>
            <a:r>
              <a:rPr lang="ko-KR" altLang="en-US" dirty="0" err="1" smtClean="0"/>
              <a:t>셋째자리까지만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Link_sub.list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Score </a:t>
            </a:r>
            <a:r>
              <a:rPr lang="ko-KR" altLang="en-US" dirty="0" smtClean="0"/>
              <a:t>값이 없으면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link_sub.list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정의되어 있지 않아도 자기자신과의 </a:t>
            </a:r>
            <a:r>
              <a:rPr lang="en-US" altLang="ko-KR" dirty="0" smtClean="0"/>
              <a:t>score 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8" name="그림 7" descr="inpu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914543"/>
            <a:ext cx="4362450" cy="4086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1736" y="571501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pic>
        <p:nvPicPr>
          <p:cNvPr id="3" name="그림 2" descr="sta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357430"/>
            <a:ext cx="4572032" cy="1924608"/>
          </a:xfrm>
          <a:prstGeom prst="rect">
            <a:avLst/>
          </a:prstGeom>
        </p:spPr>
      </p:pic>
      <p:pic>
        <p:nvPicPr>
          <p:cNvPr id="4" name="그림 3" descr="en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4786322"/>
            <a:ext cx="4544289" cy="1857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7356" y="428625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71538" y="250030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사각형 설명선 8"/>
          <p:cNvSpPr/>
          <p:nvPr/>
        </p:nvSpPr>
        <p:spPr>
          <a:xfrm>
            <a:off x="1000100" y="1571612"/>
            <a:ext cx="914400" cy="612648"/>
          </a:xfrm>
          <a:prstGeom prst="wedgeRoundRectCallout">
            <a:avLst>
              <a:gd name="adj1" fmla="val 12177"/>
              <a:gd name="adj2" fmla="val 91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r>
              <a:rPr lang="ko-KR" altLang="en-US" dirty="0" smtClean="0"/>
              <a:t>칸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000232" y="1571612"/>
            <a:ext cx="914400" cy="612648"/>
          </a:xfrm>
          <a:prstGeom prst="wedgeRoundRectCallout">
            <a:avLst>
              <a:gd name="adj1" fmla="val -70348"/>
              <a:gd name="adj2" fmla="val 101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칸</a:t>
            </a:r>
            <a:endParaRPr lang="ko-KR" altLang="en-US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43306" y="1571612"/>
            <a:ext cx="914400" cy="612648"/>
          </a:xfrm>
          <a:prstGeom prst="wedgeRoundRectCallout">
            <a:avLst>
              <a:gd name="adj1" fmla="val -26658"/>
              <a:gd name="adj2" fmla="val 105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칸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nxs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파일포맷을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phy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파일포맷으로 바꾸시오</a:t>
            </a:r>
            <a:r>
              <a:rPr lang="en-US" altLang="ko-KR" dirty="0" smtClean="0"/>
              <a:t>.^^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214</Words>
  <Application>Microsoft Office PowerPoint</Application>
  <PresentationFormat>화면 슬라이드 쇼(4:3)</PresentationFormat>
  <Paragraphs>180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제 5회 프로그램 경진대회</vt:lpstr>
      <vt:lpstr>문제1</vt:lpstr>
      <vt:lpstr>input</vt:lpstr>
      <vt:lpstr>output</vt:lpstr>
      <vt:lpstr>슬라이드 5</vt:lpstr>
      <vt:lpstr>문제2</vt:lpstr>
      <vt:lpstr>input</vt:lpstr>
      <vt:lpstr>output</vt:lpstr>
      <vt:lpstr>슬라이드 9</vt:lpstr>
    </vt:vector>
  </TitlesOfParts>
  <Company>with Black Vista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XP SP3</dc:creator>
  <cp:lastModifiedBy>성삼선</cp:lastModifiedBy>
  <cp:revision>20</cp:revision>
  <dcterms:created xsi:type="dcterms:W3CDTF">2009-07-16T06:00:16Z</dcterms:created>
  <dcterms:modified xsi:type="dcterms:W3CDTF">2010-11-02T03:19:13Z</dcterms:modified>
</cp:coreProperties>
</file>