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4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8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6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8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7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7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7EDD-AA9F-4E31-AE8A-212684B76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57F6-BC7C-47A9-8A0F-6B67937A2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6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13690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3104964"/>
            <a:ext cx="6840760" cy="6120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27809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①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5157192"/>
            <a:ext cx="41044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 Scale Out-In </a:t>
            </a:r>
            <a:r>
              <a:rPr lang="ko-KR" altLang="en-US" dirty="0" smtClean="0"/>
              <a:t>타입을 추가하세요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1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48464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3" y="3212976"/>
            <a:ext cx="87477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69104" y="1781608"/>
            <a:ext cx="223557" cy="919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48464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92" y="2889126"/>
            <a:ext cx="1295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79512" y="1700809"/>
            <a:ext cx="360040" cy="9205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829944" y="1718392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9343" y="2745017"/>
            <a:ext cx="1414735" cy="6120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96" y="137270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①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96336" y="137270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②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242088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③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5157192"/>
            <a:ext cx="874846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 </a:t>
            </a:r>
            <a:r>
              <a:rPr lang="ko-KR" altLang="en-US" dirty="0" smtClean="0"/>
              <a:t>라디오 버튼으로 변경하여 하나만 선택할 수 있도록 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2: </a:t>
            </a:r>
            <a:r>
              <a:rPr lang="ko-KR" altLang="en-US" dirty="0" smtClean="0"/>
              <a:t>정보 확인 버튼을 클릭하면 해당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모델의 상세화면을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팝업을 </a:t>
            </a:r>
            <a:endParaRPr lang="en-US" altLang="ko-KR" dirty="0" smtClean="0"/>
          </a:p>
          <a:p>
            <a:r>
              <a:rPr lang="ko-KR" altLang="en-US" dirty="0" smtClean="0"/>
              <a:t>이용하여 표시하세요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3: 1</a:t>
            </a:r>
            <a:r>
              <a:rPr lang="ko-KR" altLang="en-US" dirty="0" smtClean="0"/>
              <a:t>번에서 선택된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모델의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시간에 원하는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(VM)</a:t>
            </a:r>
            <a:r>
              <a:rPr lang="ko-KR" altLang="en-US" dirty="0" smtClean="0"/>
              <a:t> 개수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개수보다 적으면 </a:t>
            </a:r>
            <a:r>
              <a:rPr lang="en-US" altLang="ko-KR" dirty="0" smtClean="0"/>
              <a:t>scale in, </a:t>
            </a:r>
            <a:r>
              <a:rPr lang="ko-KR" altLang="en-US" dirty="0" smtClean="0"/>
              <a:t>많으면 </a:t>
            </a:r>
            <a:r>
              <a:rPr lang="en-US" altLang="ko-KR" dirty="0" smtClean="0"/>
              <a:t>scale out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3933056"/>
            <a:ext cx="131079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smtClean="0"/>
              <a:t>필수 선택 사항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92661" y="2620943"/>
            <a:ext cx="694963" cy="131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5218" y="4085456"/>
            <a:ext cx="18148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number &gt;= 0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707904" y="3357085"/>
            <a:ext cx="154903" cy="74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4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244408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70920" y="1132155"/>
            <a:ext cx="4968552" cy="23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3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79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0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</Words>
  <Application>Microsoft Office PowerPoint</Application>
  <PresentationFormat>화면 슬라이드 쇼(4:3)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2016-05-31T02:21:50Z</dcterms:created>
  <dcterms:modified xsi:type="dcterms:W3CDTF">2016-05-31T03:06:24Z</dcterms:modified>
</cp:coreProperties>
</file>