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4" autoAdjust="0"/>
    <p:restoredTop sz="62733" autoAdjust="0"/>
  </p:normalViewPr>
  <p:slideViewPr>
    <p:cSldViewPr>
      <p:cViewPr varScale="1">
        <p:scale>
          <a:sx n="48" d="100"/>
          <a:sy n="48" d="100"/>
        </p:scale>
        <p:origin x="-77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01"/>
    </p:cViewPr>
  </p:sorterViewPr>
  <p:notesViewPr>
    <p:cSldViewPr>
      <p:cViewPr varScale="1">
        <p:scale>
          <a:sx n="62" d="100"/>
          <a:sy n="62" d="100"/>
        </p:scale>
        <p:origin x="-701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D234-9822-41D7-ACB3-0AD52DB45F23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C6361-30CD-410C-AF69-C67A20532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기존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shell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변경 시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chsh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명령어 사용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chsh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사용자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3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Sed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명령어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a\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데이타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a\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다음의 데이터 추가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(append)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b label		:label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로 명령어 분기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c\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change_data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	c\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다음의 데이터를 수정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(change)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d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선택한 라인 삭제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g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라인을 버퍼 내용으로 대체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h	 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라인을 버퍼로 복사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i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\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insert_data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선택한 라인 바로 앞에 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i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\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다음의 데이터 삽입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(insert)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l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선택한 라인 리스트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p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라인 출력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q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편집 세션 종료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rfile_name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파일을 읽어 들여 출력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wfile_name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라인을 파일명으로 출력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t label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라인의 대체 작업이 완료되면 레이블로 이동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,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레이블이 없으면 스크립트 끝으로 이동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x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라인과 버퍼 내용을 서로 교환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=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입력 라인 번호를 표준 출력 인쇄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{}	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명령어 그룹화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1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내용저장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cat &gt; test1.txt</a:t>
            </a:r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여기에 내용 추가 </a:t>
            </a:r>
            <a:r>
              <a:rPr lang="ko-KR" altLang="en-US" dirty="0" err="1" smtClean="0"/>
              <a:t>으하하하하하하하</a:t>
            </a: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ctrl + z</a:t>
            </a:r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echo </a:t>
            </a:r>
            <a:r>
              <a:rPr lang="ko-KR" altLang="en-US" dirty="0" smtClean="0"/>
              <a:t>여기에 내용 추가 </a:t>
            </a:r>
            <a:r>
              <a:rPr lang="ko-KR" altLang="en-US" dirty="0" err="1" smtClean="0"/>
              <a:t>하하하하하하하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test1.txt</a:t>
            </a:r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</a:t>
            </a:r>
            <a:r>
              <a:rPr lang="ko-KR" altLang="en-US" dirty="0" smtClean="0"/>
              <a:t>문자열 치환 옵션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e		</a:t>
            </a:r>
            <a:r>
              <a:rPr lang="ko-KR" altLang="en-US" dirty="0" err="1" smtClean="0"/>
              <a:t>여러개의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한번에 처리 되도록 할 때 명령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g		</a:t>
            </a:r>
            <a:r>
              <a:rPr lang="ko-KR" altLang="en-US" dirty="0" smtClean="0"/>
              <a:t>현 라인 전체에 대해 모두 치환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p		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-n </a:t>
            </a:r>
            <a:r>
              <a:rPr lang="ko-KR" altLang="en-US" dirty="0" smtClean="0"/>
              <a:t>명령을 사용 시 편집 명령의 결과를 출력하기 위해서 필요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w		</a:t>
            </a:r>
            <a:r>
              <a:rPr lang="ko-KR" altLang="en-US" dirty="0" smtClean="0"/>
              <a:t>출력 된 내용을 저장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q  		</a:t>
            </a:r>
            <a:r>
              <a:rPr lang="ko-KR" altLang="en-US" dirty="0" smtClean="0"/>
              <a:t>새로운 행을 읽는 것을 중지</a:t>
            </a:r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err="1" smtClean="0"/>
              <a:t>sed</a:t>
            </a:r>
            <a:r>
              <a:rPr lang="en-US" altLang="ko-KR" dirty="0" smtClean="0"/>
              <a:t> -n ‘s/*//g’ </a:t>
            </a:r>
            <a:r>
              <a:rPr lang="ko-KR" altLang="en-US" dirty="0" smtClean="0"/>
              <a:t>파일이름	</a:t>
            </a:r>
            <a:r>
              <a:rPr lang="en-US" altLang="ko-KR" dirty="0" smtClean="0"/>
              <a:t>// </a:t>
            </a:r>
            <a:r>
              <a:rPr lang="ko-KR" altLang="en-US" dirty="0" smtClean="0"/>
              <a:t>두 개 이상의 공백이 있는 파일에서 하나의 공백으로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3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ko-KR" dirty="0" smtClean="0"/>
              <a:t>ls -ln  /sbin/ifconfig | awk ‘{print $3}’	ls 옵션으로 n추 가해 소유권을 숫자로 출력되도록 실행.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$0 </a:t>
            </a:r>
            <a:r>
              <a:rPr lang="ko-KR" altLang="en-US" dirty="0" smtClean="0"/>
              <a:t>전체출력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필드 단위로 패턴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텍스트 파일을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검색하는 것처럼 사용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$3":"$4}‘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$0}‘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'/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ifconfig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$3 $4}'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연산조건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내장함수 사용 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'/Bash/' test.txt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//Bash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 있는 줄 출력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'/^Bash/' test.txt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//Bash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 줄 출력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 " '{print $1}' test.txt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 " '{print $1":"$2}' test.txt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test2.txt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-F":" '{print $0}' test2.txt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-F":" '{print $3}' test2.txt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'/^Bash/' test.txt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55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Pattern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BEGIN , END , expression , /re/</a:t>
            </a:r>
          </a:p>
          <a:p>
            <a:pPr marL="0" indent="0">
              <a:buNone/>
            </a:pPr>
            <a:r>
              <a:rPr lang="en-US" altLang="ko-KR" dirty="0" smtClean="0"/>
              <a:t>compound-pattern ,  pattern1, pattern2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cat test3.dat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'{print $1}' test3.dat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'BEGIN{print "--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--"}''{print $1}' test3.dat</a:t>
            </a:r>
            <a:endParaRPr lang="ko-KR" altLang="en-US" dirty="0" smtClean="0"/>
          </a:p>
          <a:p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ex) directory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rc.d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grep "^d"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 -l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rc.d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'{if ($1 ~/^d/) print $0}‘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-F: '{if($1=="root") print $1}'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awk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-F: '{if($1=="root"||$1=="bin") print $1}'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"There was a facility that would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a bunch of commands stored in a file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it was called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"run commands", and the file began to be called "a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Unix is a fossil from that usage.“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런레벨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이름이 지어져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아래에는 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런레벨에서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실행할 서비스나 프로세스들이 정의되어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63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지정된 명령과 기본 인수 뒤에 표준입력을 통해 명령 줄을 만들고 실행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find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-name *.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xargs</a:t>
            </a:r>
            <a:r>
              <a:rPr lang="en-US" altLang="ko-KR" dirty="0" smtClean="0"/>
              <a:t> ls –al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설정파일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검색해 출력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-name '*.txt' 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-a test.txt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55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*.allow|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 ls –al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*.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xargs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-s 55 -x</a:t>
            </a:r>
            <a:endParaRPr lang="en-US" altLang="ko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option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-a file, --arg-file=file	표준 입력이 아닌 파일로부터 입력 문자열을 읽음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--null, -0		공백이 아닌 널 문자로 입력 문자열을 구분하고 따옴표 및 백슬래쉬는 보통 문자로 처리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--eof, -e		파일 종료 문자로 eof-str로 설정. 입력된 문자열에 eot 문자가 있으면 입력줄 나머지는 무시됨.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--help			도움말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-i , --replace		문자열 중에 replacestr을 찾아 표준 입력에서 받은 문자열로 치환해 명령행을 만듬.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-l, --max-lines		공백 없는 매개변수의 행 지정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-n, --max-args		인자 개수 지정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-p, --interactive	명령 행 실행때 마다 사용자에게 확인 요청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-s, --max-chars	명령 행의 최대 문자 크기 지정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-x, --exit		-s 옵션 지정 크기보다 클 경우 xargs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1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err="1" smtClean="0"/>
              <a:t>ps</a:t>
            </a:r>
            <a:r>
              <a:rPr lang="en-US" altLang="ko-KR" dirty="0" smtClean="0"/>
              <a:t> -u root | 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 - l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동작중인 프로세스 가운데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사용자로 동작하고 있는 프로세스 개수 확인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read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/>
              <a:t>nollinux</a:t>
            </a:r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 echo $ REPLY	// read</a:t>
            </a:r>
            <a:r>
              <a:rPr lang="ko-KR" altLang="en-US" dirty="0" smtClean="0"/>
              <a:t>로 입력한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확인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/>
              <a:t>nollinux</a:t>
            </a:r>
            <a:endParaRPr lang="en-US" altLang="ko-KR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# read </a:t>
            </a:r>
            <a:r>
              <a:rPr lang="en-US" altLang="ko-KR" dirty="0" err="1" smtClean="0">
                <a:solidFill>
                  <a:schemeClr val="dk1"/>
                </a:solidFill>
              </a:rPr>
              <a:t>linux</a:t>
            </a:r>
            <a:r>
              <a:rPr lang="en-US" altLang="ko-KR" dirty="0" smtClean="0">
                <a:solidFill>
                  <a:schemeClr val="dk1"/>
                </a:solidFill>
              </a:rPr>
              <a:t>		//</a:t>
            </a:r>
            <a:r>
              <a:rPr lang="ko-KR" altLang="en-US" dirty="0" err="1" smtClean="0">
                <a:solidFill>
                  <a:schemeClr val="dk1"/>
                </a:solidFill>
              </a:rPr>
              <a:t>변수명</a:t>
            </a:r>
            <a:r>
              <a:rPr lang="ko-KR" altLang="en-US" dirty="0" smtClean="0">
                <a:solidFill>
                  <a:schemeClr val="dk1"/>
                </a:solidFill>
              </a:rPr>
              <a:t> 사용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>
                <a:solidFill>
                  <a:schemeClr val="dk1"/>
                </a:solidFill>
              </a:rPr>
              <a:t>nollinux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# echo $</a:t>
            </a:r>
            <a:r>
              <a:rPr lang="en-US" altLang="ko-KR" dirty="0" err="1" smtClean="0">
                <a:solidFill>
                  <a:schemeClr val="dk1"/>
                </a:solidFill>
              </a:rPr>
              <a:t>linux</a:t>
            </a:r>
            <a:r>
              <a:rPr lang="en-US" altLang="ko-KR" dirty="0" smtClean="0">
                <a:solidFill>
                  <a:schemeClr val="dk1"/>
                </a:solidFill>
              </a:rPr>
              <a:t>		// read</a:t>
            </a:r>
            <a:r>
              <a:rPr lang="ko-KR" altLang="en-US" dirty="0" smtClean="0">
                <a:solidFill>
                  <a:schemeClr val="dk1"/>
                </a:solidFill>
              </a:rPr>
              <a:t>로 입력한 </a:t>
            </a:r>
            <a:r>
              <a:rPr lang="ko-KR" altLang="en-US" dirty="0" err="1" smtClean="0">
                <a:solidFill>
                  <a:schemeClr val="dk1"/>
                </a:solidFill>
              </a:rPr>
              <a:t>변수값</a:t>
            </a:r>
            <a:r>
              <a:rPr lang="ko-KR" altLang="en-US" dirty="0" smtClean="0">
                <a:solidFill>
                  <a:schemeClr val="dk1"/>
                </a:solidFill>
              </a:rPr>
              <a:t> 확인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>
                <a:solidFill>
                  <a:schemeClr val="dk1"/>
                </a:solidFill>
              </a:rPr>
              <a:t>nollinux</a:t>
            </a:r>
            <a:endParaRPr lang="en-US" altLang="ko-KR" dirty="0" smtClean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2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] *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전후로 공백을 사용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3 -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&amp;&amp; echo true || echo false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-f test.txt &amp;&amp; echo true || echo false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26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# set	환경 변수 출력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/>
              <a:t>공백이 있는 변수는 “ “로 묶어서 선언.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/bin"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echo $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/bin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unset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echo $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popd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pushd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dirs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모두 보여줌</a:t>
            </a:r>
            <a:endParaRPr lang="en-US" altLang="ko" dirty="0" smtClean="0"/>
          </a:p>
          <a:p>
            <a:pPr lvl="0">
              <a:spcBef>
                <a:spcPts val="0"/>
              </a:spcBef>
              <a:buNone/>
            </a:pPr>
            <a:endParaRPr lang="en-US" altLang="ko" dirty="0" smtClean="0"/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#pushd /usr/src/rpm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#dirs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ko-KR" dirty="0" smtClean="0"/>
              <a:t>#dirs </a:t>
            </a:r>
            <a:r>
              <a:rPr lang="en-US" altLang="ko" dirty="0" smtClean="0"/>
              <a:t>–</a:t>
            </a:r>
            <a:r>
              <a:rPr lang="ko" altLang="ko-KR" dirty="0" smtClean="0"/>
              <a:t>v</a:t>
            </a:r>
            <a:r>
              <a:rPr lang="en-US" altLang="ko" dirty="0" smtClean="0"/>
              <a:t> 	</a:t>
            </a:r>
            <a:r>
              <a:rPr lang="ko-KR" altLang="en-US" baseline="0" dirty="0" smtClean="0"/>
              <a:t>수직으로 보여줌</a:t>
            </a:r>
            <a:endParaRPr lang="ko" altLang="ko-KR" dirty="0" smtClean="0"/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/>
              <a:t>#popd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환경 변수 변경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>
                <a:latin typeface="HeadLineA"/>
                <a:ea typeface="HeadLineA"/>
                <a:cs typeface="HeadLineA"/>
                <a:sym typeface="HeadLineA"/>
              </a:rPr>
              <a:t>export [변수 명] = [값]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01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make -j option :한번에 수행할수있는 명령(job)을 지정하는 옵션.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dirty="0" smtClean="0"/>
              <a:t>예를들어 CPU코어가 4개면 한번에 수행할수있는 명령을 -j4로 지정해 </a:t>
            </a:r>
          </a:p>
          <a:p>
            <a:pPr lvl="0" rtl="0">
              <a:spcBef>
                <a:spcPts val="0"/>
              </a:spcBef>
              <a:buNone/>
            </a:pPr>
            <a:r>
              <a:rPr lang="ko" altLang="ko-KR" dirty="0" smtClean="0"/>
              <a:t>프로세스가 4개 생성되서 병렬로 수행. (명령수는 프로세스 수)</a:t>
            </a:r>
          </a:p>
          <a:p>
            <a:endParaRPr lang="en-US" altLang="ko-KR" dirty="0" smtClean="0"/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clear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echo hello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hello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ignoring input and appending output to ‘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cat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[ec2-user@ip-172-31-23-43 ~]$ cat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–f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nohup.out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</a:t>
            </a:r>
            <a:endParaRPr lang="ko-KR" altLang="en-US" dirty="0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7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#!/bin/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쉘하에서</a:t>
            </a:r>
            <a:r>
              <a:rPr lang="ko-KR" altLang="en-US" dirty="0" smtClean="0"/>
              <a:t> 스크립트가 실행됨을 의미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인자</a:t>
            </a:r>
            <a:r>
              <a:rPr lang="en-US" altLang="ko-KR" dirty="0" smtClean="0"/>
              <a:t>(argument)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$0 		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이름			</a:t>
            </a:r>
            <a:r>
              <a:rPr lang="en-US" altLang="ko-KR" dirty="0" err="1" smtClean="0"/>
              <a:t>run,sh</a:t>
            </a:r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$1 ~ $9 		</a:t>
            </a:r>
            <a:r>
              <a:rPr lang="ko-KR" altLang="en-US" dirty="0" smtClean="0"/>
              <a:t>프로그램 뒤에 따라오는 </a:t>
            </a:r>
            <a:r>
              <a:rPr lang="ko-KR" altLang="en-US" dirty="0" err="1" smtClean="0"/>
              <a:t>인자값</a:t>
            </a:r>
            <a:r>
              <a:rPr lang="ko-KR" altLang="en-US" dirty="0" smtClean="0"/>
              <a:t>		</a:t>
            </a:r>
            <a:r>
              <a:rPr lang="en-US" altLang="ko-KR" dirty="0" smtClean="0"/>
              <a:t>$1=aa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$*		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아그먼트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[*], $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와 동일 	</a:t>
            </a:r>
            <a:r>
              <a:rPr lang="en-US" altLang="ko-KR" dirty="0" err="1" smtClean="0"/>
              <a:t>aa,bb</a:t>
            </a:r>
            <a:r>
              <a:rPr lang="en-US" altLang="ko-KR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$$		</a:t>
            </a:r>
            <a:r>
              <a:rPr lang="ko-KR" altLang="en-US" dirty="0" smtClean="0"/>
              <a:t>현재 실행중인 프로그램의 </a:t>
            </a:r>
            <a:r>
              <a:rPr lang="en-US" altLang="ko-KR" dirty="0" smtClean="0"/>
              <a:t>PID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$!		</a:t>
            </a:r>
            <a:r>
              <a:rPr lang="ko-KR" altLang="en-US" dirty="0" smtClean="0"/>
              <a:t>백그라운드 모드로 실행된 마지막 작업의 </a:t>
            </a:r>
            <a:r>
              <a:rPr lang="en-US" altLang="ko-KR" dirty="0" smtClean="0"/>
              <a:t>PID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$@		$*</a:t>
            </a:r>
            <a:r>
              <a:rPr lang="ko-KR" altLang="en-US" dirty="0" smtClean="0"/>
              <a:t>와 동일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$-		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옵션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$? 		</a:t>
            </a:r>
            <a:r>
              <a:rPr lang="ko-KR" altLang="en-US" dirty="0" smtClean="0"/>
              <a:t>마지막 실행된 명령의 종료가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성공 아니면 에러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90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산술연산</a:t>
            </a:r>
            <a:endParaRPr lang="en-US" altLang="ko-KR" dirty="0" smtClean="0"/>
          </a:p>
          <a:p>
            <a:r>
              <a:rPr lang="en-US" altLang="ko-KR" dirty="0" smtClean="0"/>
              <a:t>a=10</a:t>
            </a:r>
          </a:p>
          <a:p>
            <a:r>
              <a:rPr lang="en-US" altLang="ko-KR" dirty="0" smtClean="0"/>
              <a:t>b=20</a:t>
            </a:r>
          </a:p>
          <a:p>
            <a:r>
              <a:rPr lang="en-US" altLang="ko-KR" dirty="0" smtClean="0"/>
              <a:t>echo</a:t>
            </a:r>
            <a:r>
              <a:rPr lang="en-US" altLang="ko-KR" baseline="0" dirty="0" smtClean="0"/>
              <a:t> a=$a</a:t>
            </a:r>
          </a:p>
          <a:p>
            <a:r>
              <a:rPr lang="en-US" altLang="ko-KR" baseline="0" dirty="0" smtClean="0"/>
              <a:t>echo b=$b</a:t>
            </a:r>
          </a:p>
          <a:p>
            <a:r>
              <a:rPr lang="en-US" altLang="ko-KR" baseline="0" dirty="0" smtClean="0"/>
              <a:t>echo </a:t>
            </a:r>
            <a:r>
              <a:rPr lang="en-US" altLang="ko-KR" baseline="0" dirty="0" err="1" smtClean="0"/>
              <a:t>a+b</a:t>
            </a:r>
            <a:r>
              <a:rPr lang="en-US" altLang="ko-KR" baseline="0" dirty="0" smtClean="0"/>
              <a:t>=$((</a:t>
            </a:r>
            <a:r>
              <a:rPr lang="en-US" altLang="ko-KR" baseline="0" dirty="0" err="1" smtClean="0"/>
              <a:t>a+b</a:t>
            </a:r>
            <a:r>
              <a:rPr lang="en-US" altLang="ko-KR" baseline="0" dirty="0" smtClean="0"/>
              <a:t>))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조건문</a:t>
            </a:r>
            <a:endParaRPr lang="en-US" altLang="ko-KR" baseline="0" dirty="0" smtClean="0"/>
          </a:p>
          <a:p>
            <a:r>
              <a:rPr lang="en-US" altLang="ko-KR" baseline="0" dirty="0" smtClean="0"/>
              <a:t>STRING =“</a:t>
            </a: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할당 갓을 입력해주세요</a:t>
            </a:r>
            <a:r>
              <a:rPr lang="en-US" altLang="ko-KR" baseline="0" dirty="0" smtClean="0"/>
              <a:t>”</a:t>
            </a:r>
          </a:p>
          <a:p>
            <a:r>
              <a:rPr lang="en-US" altLang="ko-KR" dirty="0" smtClean="0"/>
              <a:t>STRING1=“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STRING2=</a:t>
            </a:r>
            <a:r>
              <a:rPr lang="en-US" altLang="ko-KR" baseline="0" dirty="0" smtClean="0"/>
              <a:t>“</a:t>
            </a:r>
            <a:r>
              <a:rPr lang="ko-KR" altLang="en-US" baseline="0" dirty="0" err="1" smtClean="0"/>
              <a:t>변수값이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이상</a:t>
            </a:r>
            <a:r>
              <a:rPr lang="en-US" altLang="ko-KR" baseline="0" dirty="0" smtClean="0"/>
              <a:t>”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echo $STRING</a:t>
            </a:r>
          </a:p>
          <a:p>
            <a:r>
              <a:rPr lang="en-US" altLang="ko-KR" dirty="0" smtClean="0"/>
              <a:t>read</a:t>
            </a:r>
            <a:r>
              <a:rPr lang="en-US" altLang="ko-KR" baseline="0" dirty="0" smtClean="0"/>
              <a:t> A</a:t>
            </a:r>
          </a:p>
          <a:p>
            <a:r>
              <a:rPr lang="en-US" altLang="ko-KR" baseline="0" dirty="0" smtClean="0"/>
              <a:t>if [ $A –</a:t>
            </a:r>
            <a:r>
              <a:rPr lang="en-US" altLang="ko-KR" baseline="0" dirty="0" err="1" smtClean="0"/>
              <a:t>gt</a:t>
            </a:r>
            <a:r>
              <a:rPr lang="en-US" altLang="ko-KR" baseline="0" dirty="0" smtClean="0"/>
              <a:t> 0 ]; then</a:t>
            </a:r>
          </a:p>
          <a:p>
            <a:r>
              <a:rPr lang="en-US" altLang="ko-KR" baseline="0" dirty="0" smtClean="0"/>
              <a:t>	echo $STRING1</a:t>
            </a:r>
          </a:p>
          <a:p>
            <a:r>
              <a:rPr lang="en-US" altLang="ko-KR" baseline="0" dirty="0" smtClean="0"/>
              <a:t>else</a:t>
            </a:r>
          </a:p>
          <a:p>
            <a:r>
              <a:rPr lang="en-US" altLang="ko-KR" baseline="0" dirty="0" smtClean="0"/>
              <a:t>	echo $STRING2</a:t>
            </a:r>
          </a:p>
          <a:p>
            <a:r>
              <a:rPr lang="en-US" altLang="ko-KR" baseline="0" dirty="0" smtClean="0"/>
              <a:t>fi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2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-- for --</a:t>
            </a:r>
          </a:p>
          <a:p>
            <a:r>
              <a:rPr lang="en-US" altLang="ko-KR" dirty="0" smtClean="0"/>
              <a:t>list=‘data1 data2 data3”</a:t>
            </a:r>
          </a:p>
          <a:p>
            <a:r>
              <a:rPr lang="en-US" altLang="ko-KR" dirty="0" smtClean="0"/>
              <a:t>for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dataname</a:t>
            </a:r>
            <a:r>
              <a:rPr lang="en-US" altLang="ko-KR" baseline="0" dirty="0" smtClean="0"/>
              <a:t> in $list</a:t>
            </a:r>
          </a:p>
          <a:p>
            <a:r>
              <a:rPr lang="en-US" altLang="ko-KR" baseline="0" dirty="0" smtClean="0"/>
              <a:t>do</a:t>
            </a:r>
          </a:p>
          <a:p>
            <a:r>
              <a:rPr lang="en-US" altLang="ko-KR" baseline="0" dirty="0" smtClean="0"/>
              <a:t>    echo $</a:t>
            </a:r>
            <a:r>
              <a:rPr lang="en-US" altLang="ko-KR" baseline="0" dirty="0" err="1" smtClean="0"/>
              <a:t>dataname</a:t>
            </a:r>
            <a:r>
              <a:rPr lang="en-US" altLang="ko-KR" baseline="0" dirty="0" smtClean="0"/>
              <a:t>	# data1 data2 data3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done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--while—</a:t>
            </a:r>
          </a:p>
          <a:p>
            <a:r>
              <a:rPr lang="en-US" altLang="ko-KR" baseline="0" dirty="0" smtClean="0"/>
              <a:t>read Input</a:t>
            </a:r>
          </a:p>
          <a:p>
            <a:r>
              <a:rPr lang="en-US" altLang="ko-KR" baseline="0" dirty="0" smtClean="0"/>
              <a:t>while [ $Input = 10 ]</a:t>
            </a:r>
          </a:p>
          <a:p>
            <a:r>
              <a:rPr lang="en-US" altLang="ko-KR" baseline="0" dirty="0" smtClean="0"/>
              <a:t>do</a:t>
            </a:r>
          </a:p>
          <a:p>
            <a:r>
              <a:rPr lang="en-US" altLang="ko-KR" baseline="0" dirty="0" smtClean="0"/>
              <a:t>    echo “</a:t>
            </a:r>
            <a:r>
              <a:rPr lang="ko-KR" altLang="en-US" baseline="0" dirty="0" smtClean="0"/>
              <a:t>무한루프 종료는 </a:t>
            </a:r>
            <a:r>
              <a:rPr lang="en-US" altLang="ko-KR" baseline="0" dirty="0" smtClean="0"/>
              <a:t>ctrl + c </a:t>
            </a:r>
            <a:r>
              <a:rPr lang="ko-KR" altLang="en-US" baseline="0" dirty="0" smtClean="0"/>
              <a:t>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sleep 2</a:t>
            </a:r>
          </a:p>
          <a:p>
            <a:r>
              <a:rPr lang="en-US" altLang="ko-KR" baseline="0" dirty="0" smtClean="0"/>
              <a:t>done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85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 </a:t>
            </a:r>
            <a:r>
              <a:rPr lang="en-US" altLang="ko-KR" baseline="0" dirty="0" smtClean="0"/>
              <a:t>in</a:t>
            </a:r>
          </a:p>
          <a:p>
            <a:r>
              <a:rPr lang="en-US" altLang="ko-KR" baseline="0" dirty="0" smtClean="0"/>
              <a:t>    </a:t>
            </a:r>
            <a:r>
              <a:rPr lang="ko-KR" altLang="en-US" baseline="0" dirty="0" smtClean="0"/>
              <a:t>경우 </a:t>
            </a:r>
            <a:r>
              <a:rPr lang="en-US" altLang="ko-KR" baseline="0" dirty="0" smtClean="0"/>
              <a:t>1)</a:t>
            </a:r>
          </a:p>
          <a:p>
            <a:r>
              <a:rPr lang="en-US" altLang="ko-KR" baseline="0" dirty="0" smtClean="0"/>
              <a:t>            ~</a:t>
            </a:r>
          </a:p>
          <a:p>
            <a:r>
              <a:rPr lang="en-US" altLang="ko-KR" baseline="0" dirty="0" smtClean="0"/>
              <a:t>            ;;</a:t>
            </a:r>
          </a:p>
          <a:p>
            <a:r>
              <a:rPr lang="en-US" altLang="ko-KR" baseline="0" dirty="0" smtClean="0"/>
              <a:t>    </a:t>
            </a:r>
            <a:r>
              <a:rPr lang="ko-KR" altLang="en-US" baseline="0" dirty="0" smtClean="0"/>
              <a:t>경우 </a:t>
            </a:r>
            <a:r>
              <a:rPr lang="en-US" altLang="ko-KR" baseline="0" dirty="0" smtClean="0"/>
              <a:t>2)</a:t>
            </a:r>
          </a:p>
          <a:p>
            <a:r>
              <a:rPr lang="en-US" altLang="ko-KR" baseline="0" dirty="0" smtClean="0"/>
              <a:t>            ~</a:t>
            </a:r>
          </a:p>
          <a:p>
            <a:r>
              <a:rPr lang="en-US" altLang="ko-KR" baseline="0" dirty="0" smtClean="0"/>
              <a:t>            ;;</a:t>
            </a:r>
            <a:endParaRPr lang="ko-KR" altLang="en-US" dirty="0" smtClean="0"/>
          </a:p>
          <a:p>
            <a:r>
              <a:rPr lang="ko-KR" altLang="en-US" baseline="0" dirty="0" smtClean="0"/>
              <a:t>    경우 </a:t>
            </a:r>
            <a:r>
              <a:rPr lang="en-US" altLang="ko-KR" baseline="0" dirty="0" smtClean="0"/>
              <a:t>3)</a:t>
            </a:r>
          </a:p>
          <a:p>
            <a:r>
              <a:rPr lang="en-US" altLang="ko-KR" baseline="0" dirty="0" smtClean="0"/>
              <a:t>            ~</a:t>
            </a:r>
          </a:p>
          <a:p>
            <a:r>
              <a:rPr lang="en-US" altLang="ko-KR" baseline="0" dirty="0" smtClean="0"/>
              <a:t>            ;;</a:t>
            </a:r>
            <a:endParaRPr lang="ko-KR" altLang="en-US" dirty="0" smtClean="0"/>
          </a:p>
          <a:p>
            <a:r>
              <a:rPr lang="en-US" altLang="ko-KR" dirty="0" err="1" smtClean="0"/>
              <a:t>esac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1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 등 다양한 파일 관리 기능과 </a:t>
            </a:r>
            <a:endParaRPr lang="en-US" altLang="ko-KR" dirty="0" smtClean="0"/>
          </a:p>
          <a:p>
            <a:r>
              <a:rPr lang="ko-KR" altLang="en-US" dirty="0" smtClean="0"/>
              <a:t>여러 압축 포맷을 관리할 수 있는 압축 기능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텍스트 파일 편집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동영상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네트워크 서버 접속 기능 등 다양한 기능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08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F1: mc</a:t>
            </a:r>
            <a:r>
              <a:rPr lang="ko-KR" altLang="en-US" dirty="0" smtClean="0"/>
              <a:t>에 대한 도움말 제공</a:t>
            </a:r>
            <a:endParaRPr lang="en-US" altLang="ko-KR" dirty="0" smtClean="0"/>
          </a:p>
          <a:p>
            <a:r>
              <a:rPr lang="en-US" altLang="ko-KR" dirty="0" smtClean="0"/>
              <a:t>F2:</a:t>
            </a:r>
            <a:r>
              <a:rPr lang="en-US" altLang="ko-KR" baseline="0" dirty="0" smtClean="0"/>
              <a:t> mc </a:t>
            </a:r>
            <a:r>
              <a:rPr lang="ko-KR" altLang="en-US" baseline="0" dirty="0" smtClean="0"/>
              <a:t>자체 편집기 내용을 저장할 때 사용</a:t>
            </a:r>
            <a:endParaRPr lang="en-US" altLang="ko-KR" dirty="0" smtClean="0"/>
          </a:p>
          <a:p>
            <a:r>
              <a:rPr lang="en-US" altLang="ko-KR" dirty="0" smtClean="0"/>
              <a:t>F3: </a:t>
            </a:r>
            <a:r>
              <a:rPr lang="ko-KR" altLang="en-US" dirty="0" smtClean="0"/>
              <a:t>문서에 적용할 경우 보기 기능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편집기 내에서는 블록 지정</a:t>
            </a:r>
            <a:endParaRPr lang="en-US" altLang="ko-KR" dirty="0" smtClean="0"/>
          </a:p>
          <a:p>
            <a:r>
              <a:rPr lang="en-US" altLang="ko-KR" dirty="0" smtClean="0"/>
              <a:t>F4: </a:t>
            </a:r>
            <a:r>
              <a:rPr lang="ko-KR" altLang="en-US" dirty="0" smtClean="0"/>
              <a:t>문서 내용을 편집하고자 할 때 사용</a:t>
            </a:r>
            <a:endParaRPr lang="en-US" altLang="ko-KR" dirty="0" smtClean="0"/>
          </a:p>
          <a:p>
            <a:r>
              <a:rPr lang="en-US" altLang="ko-KR" dirty="0" smtClean="0"/>
              <a:t>F5: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r>
              <a:rPr lang="en-US" altLang="ko-KR" dirty="0" smtClean="0"/>
              <a:t>F6: </a:t>
            </a:r>
            <a:r>
              <a:rPr lang="ko-KR" altLang="en-US" dirty="0" smtClean="0"/>
              <a:t>파일 이동 또는 파일 이름 변경</a:t>
            </a:r>
            <a:endParaRPr lang="en-US" altLang="ko-KR" dirty="0" smtClean="0"/>
          </a:p>
          <a:p>
            <a:r>
              <a:rPr lang="en-US" altLang="ko-KR" dirty="0" smtClean="0"/>
              <a:t>F7: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편집기 내에서는 단어 검색 기능</a:t>
            </a:r>
            <a:endParaRPr lang="en-US" altLang="ko-KR" dirty="0" smtClean="0"/>
          </a:p>
          <a:p>
            <a:r>
              <a:rPr lang="en-US" altLang="ko-KR" dirty="0" smtClean="0"/>
              <a:t>F8: </a:t>
            </a:r>
            <a:r>
              <a:rPr lang="ko-KR" altLang="en-US" dirty="0" smtClean="0"/>
              <a:t>파일 삭제 또는 문서에서는 커서가 있는 라인 또는 지정된 블록 삭제</a:t>
            </a:r>
            <a:endParaRPr lang="en-US" altLang="ko-KR" dirty="0" smtClean="0"/>
          </a:p>
          <a:p>
            <a:r>
              <a:rPr lang="en-US" altLang="ko-KR" dirty="0" smtClean="0"/>
              <a:t>F9: </a:t>
            </a:r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r>
              <a:rPr lang="en-US" altLang="ko-KR" dirty="0" smtClean="0"/>
              <a:t>F10: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en-US" altLang="ko-KR" dirty="0" smtClean="0"/>
              <a:t>- : </a:t>
            </a:r>
            <a:r>
              <a:rPr lang="ko-KR" altLang="en-US" dirty="0" smtClean="0"/>
              <a:t>선택한 모든 파일 해제</a:t>
            </a:r>
            <a:endParaRPr lang="en-US" altLang="ko-KR" dirty="0" smtClean="0"/>
          </a:p>
          <a:p>
            <a:r>
              <a:rPr lang="en-US" altLang="ko-KR" dirty="0" smtClean="0"/>
              <a:t>+ : </a:t>
            </a:r>
            <a:r>
              <a:rPr lang="ko-KR" altLang="en-US" dirty="0" smtClean="0"/>
              <a:t>파일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ko-KR" altLang="en-US" baseline="0" dirty="0" smtClean="0"/>
              <a:t> 위한 모든 파일 선택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* : +</a:t>
            </a:r>
            <a:r>
              <a:rPr lang="ko-KR" altLang="en-US" baseline="0" dirty="0" smtClean="0"/>
              <a:t>키와 같은 역할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insert: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하나씩 선택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home: </a:t>
            </a:r>
            <a:r>
              <a:rPr lang="ko-KR" altLang="en-US" baseline="0" dirty="0" smtClean="0"/>
              <a:t>화면 맨 위쪽으로 커서를 바로 이동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End: </a:t>
            </a:r>
            <a:r>
              <a:rPr lang="ko-KR" altLang="en-US" baseline="0" dirty="0" smtClean="0"/>
              <a:t>화면 맨 아래쪽 마지막 파일 위치로 커서 바로 이동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err="1" smtClean="0"/>
              <a:t>PgUp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한 화면씩 위로 이동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err="1" smtClean="0"/>
              <a:t>PgDn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한 화면씩 아래로 이동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8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간단히 보여주기</a:t>
            </a:r>
            <a:r>
              <a:rPr lang="en-US" altLang="ko-KR" dirty="0" smtClean="0"/>
              <a:t>(B)</a:t>
            </a:r>
          </a:p>
          <a:p>
            <a:r>
              <a:rPr lang="ko-KR" altLang="en-US" dirty="0" smtClean="0"/>
              <a:t>길게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보여주기</a:t>
            </a:r>
            <a:r>
              <a:rPr lang="en-US" altLang="ko-KR" baseline="0" dirty="0" smtClean="0"/>
              <a:t>(L) – ls –l </a:t>
            </a:r>
            <a:r>
              <a:rPr lang="ko-KR" altLang="en-US" baseline="0" dirty="0" smtClean="0"/>
              <a:t>명령을 사용하는 것과 같이 자세히 출력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 정의</a:t>
            </a:r>
            <a:r>
              <a:rPr lang="en-US" altLang="ko-KR" baseline="0" dirty="0" smtClean="0"/>
              <a:t>(U) – </a:t>
            </a:r>
            <a:r>
              <a:rPr lang="ko-KR" altLang="en-US" baseline="0" dirty="0" smtClean="0"/>
              <a:t>출력하고자 하는 파일 구조를 사용자가 지정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$ touch test – test </a:t>
            </a:r>
            <a:r>
              <a:rPr lang="ko-KR" altLang="en-US" baseline="0" dirty="0" smtClean="0"/>
              <a:t>파일 생성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F3 </a:t>
            </a:r>
            <a:r>
              <a:rPr lang="ko-KR" altLang="en-US" baseline="0" dirty="0" smtClean="0"/>
              <a:t>키는 블록 지정에 사용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블록 시작은 </a:t>
            </a:r>
            <a:r>
              <a:rPr lang="en-US" altLang="ko-KR" baseline="0" dirty="0" smtClean="0"/>
              <a:t>F3</a:t>
            </a:r>
            <a:r>
              <a:rPr lang="ko-KR" altLang="en-US" baseline="0" dirty="0" smtClean="0"/>
              <a:t>누르면 되고 블록 끝은 방향키로 마지막까지 선택 후 </a:t>
            </a:r>
            <a:r>
              <a:rPr lang="en-US" altLang="ko-KR" baseline="0" dirty="0" smtClean="0"/>
              <a:t>F3</a:t>
            </a:r>
            <a:r>
              <a:rPr lang="ko-KR" altLang="en-US" baseline="0" dirty="0" smtClean="0"/>
              <a:t>을 누르면 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F5 </a:t>
            </a:r>
            <a:r>
              <a:rPr lang="ko-KR" altLang="en-US" dirty="0" smtClean="0"/>
              <a:t>키</a:t>
            </a:r>
            <a:r>
              <a:rPr lang="ko-KR" altLang="en-US" baseline="0" dirty="0" smtClean="0"/>
              <a:t> 복사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F8 </a:t>
            </a:r>
            <a:r>
              <a:rPr lang="ko-KR" altLang="en-US" dirty="0" smtClean="0"/>
              <a:t>키 종료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7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#!/bin/bash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내가 사용하려는 명령어 해석기가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bash shell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임을 알려주는 것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#!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에서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는 주석기호가 아니다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스크립트의 가장 첫 라인에 있는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#!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는 스크립트 제일 앞에서 이 파일이 어떤 명령어 해석기의 명령어 집합인지 시스템에 알려주는 역할을 한다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#!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뒤에는 경로명이 나오고 스크립트에 들어있는 명령어들을 해석할 프로그램의 위치를 나타냄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Full PATH.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echo "Install Apache Web Server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app_version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 echo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지정된 문자열을 그대로 화면에 출력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$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변수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appHome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params_appHome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echo "Installing Home is ...${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appHome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#Installing Apache Binary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아파치 바이너리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배포본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설치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binaryIndex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binaryCount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binaries_arraySize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 -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lt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is less than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while[$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binaryIndex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-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lt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$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binaryCount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];do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downloadUrl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="binaries_${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binaryIndex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}_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downloadUrl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echo "Download URL =&gt; 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downloadUrl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 #!String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가장 최근에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String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으로 시작하는 명령문을 실행한다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="binaries_${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binaryIndex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}_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fullName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echo "Download File=&gt;${!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altLang="ko-KR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appHome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}/${!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echo "target File =&gt;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altLang="ko-KR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wget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인터넷 파일을 다운받는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명령어중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하나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#-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O Output //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대문자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결과 파일을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지정하는것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wget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aaa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-O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bbb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aaa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를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bbb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로 저장한다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unzip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압축 풀기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#-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f check-up file exists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altLang="ko-KR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#export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환경변수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=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값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export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명령은 환경 변수를 지정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,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변경하거나 현재 정의되어있는 환경 변수를 보여주는 명령어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export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명령어를 실행한 사용자의 로그아웃 전까지만 유효해 영구적으로 변경하려면 환경변수 정의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설젗파일을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직접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수정해야한다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awk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패턴 검색 및 처리 언어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,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텍스트 형태로 되어있는 데이터를 필드로 구분하여 처리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$0 -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모든 필드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, $1 -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첫번째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필드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...  -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F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옵션은 공백 문자를 필드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구분자로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사용하지 않고 필드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구분자를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무엇으로 사용할지 지정하는 옵션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fi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는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if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닫는것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;;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은 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case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닫는것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tar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xvf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현재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디렉토리의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파일을 푼다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기존의 파일들이 덮어써짐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#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let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명령어는 변수에 대해 산술 연산을 수행합니다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wget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"${!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downloadUrl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}"-O"${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if[["${!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}"==*".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gz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"]]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then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echo "Unzipping file =&gt; 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if[-f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then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unzip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exprot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}=$(echo $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filename|awk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-F ".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gz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" '{print $1}')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echo "Unzipped file is 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appHome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}/${!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echo "${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doesn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\'t exist"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fi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fi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if[["${!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}"==*".tar"]]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then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echo "Extracting tar File =&gt; 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if[-f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then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tar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xvf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"${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export 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}=$(echo 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}|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awk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-F ".tar" '{print $1}')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echo "Extracting directory is 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=${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appHome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}/${!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downloadFile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  echo "${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targetFile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}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doesn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\'t exist"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  fi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fi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altLang="ko-KR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 let </a:t>
            </a:r>
            <a:r>
              <a:rPr lang="en-US" altLang="ko" dirty="0" err="1" smtClean="0">
                <a:latin typeface="HeadLineA"/>
                <a:ea typeface="HeadLineA"/>
                <a:cs typeface="HeadLineA"/>
                <a:sym typeface="HeadLineA"/>
              </a:rPr>
              <a:t>binaryIndex</a:t>
            </a: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 = binaryIndex+1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latin typeface="HeadLineA"/>
                <a:ea typeface="HeadLineA"/>
                <a:cs typeface="HeadLineA"/>
                <a:sym typeface="HeadLineA"/>
              </a:rPr>
              <a:t>done;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64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#!/bin/bash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cleanup, version 2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루트로 실행시키세요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LOG_DIR=/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var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/log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ROOT_UID=0     # $UID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가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0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인 유저만이 루트 권한을 갖습니다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LINES=50       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기본적으로 저장할 줄 수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E_XCD=66       #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디렉토리를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바꿀 수 없다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?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E_NOTROOT=67   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루트가 아닐 경우의 종료 에러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#ne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같지 않다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if [ "$UID" -ne "$ROOT_UID" ]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then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echo "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이 스크립트는 루트로 실행시켜야 됩니다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."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exit $E_NOTROOT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fi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n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문자열이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null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이 아님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if [ -n "$1" ]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명령어줄 인자가 존재하는지 테스트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(non-empty).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then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lines=$1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else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lines=$LINES #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명령어줄에서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주어지지 않았다면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디폴트값을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씀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fi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Stephane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Chazelas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가 명령어줄 인자를 확인하는 더 좋은 방법을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#+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제안해 주었는데 지금 단계에서는 약간 어려운 주젭니다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 E_WRONGARGS=65  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숫자가 아닌 인자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.(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틀린 인자 포맷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)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 case "$1" in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 ""      ) lines=50;;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 *[!0-9]*) echo "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사용법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: `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basename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$0`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정리할파일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"; exit $E_WRONGARGS;;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 *       ) lines=$1;;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esac</a:t>
            </a:r>
            <a:endParaRPr lang="en-US" altLang="ko-KR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#*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이것을 이해하려면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"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루프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"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절을 참고하세요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cd $LOG_DIR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if [ `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pwd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` != "$LOG_DIR" ]  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혹은   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if [ "$PWD" != "LOG_DIR" ]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                          # /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var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/log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에 있지 않다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?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then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echo "$LOG_DIR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로 옮겨갈 수 없습니다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."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exit $E_XCD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fi  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로그파일이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뒤죽박죽되기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전에 올바른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디렉토리에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있는지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두번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확인함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더 좋은 방법은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: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---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cd /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var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/log || {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echo "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필요한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디렉토리로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옮겨갈 수 없습니다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." &gt;&amp;2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 exit $E_XCD;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}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tail -$lines messages &gt;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mesg.temp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# message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로그 파일의 마지막 부분을 저장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mv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mesg.temp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messages             #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새 로그 파일이 됨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cat /dev/null &gt; messages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#*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위의 방법이 더 안전하니까 필요 없음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cat /dev/null &gt;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wtmp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# &gt;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wtemp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 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라고 해도 같은 결과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echo "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로그가 정리됐습니다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."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exit 0</a:t>
            </a: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 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스크립트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종료시에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0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을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리턴하면</a:t>
            </a:r>
            <a:endParaRPr lang="ko-KR" altLang="en-US" dirty="0" smtClean="0">
              <a:solidFill>
                <a:schemeClr val="dk1"/>
              </a:solidFill>
              <a:latin typeface="HeadLineA"/>
              <a:ea typeface="HeadLineA"/>
              <a:cs typeface="HeadLineA"/>
              <a:sym typeface="HeadLineA"/>
            </a:endParaRPr>
          </a:p>
          <a:p>
            <a:pPr lvl="0" indent="2857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#+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쉘에게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성공했다고 알려줌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grep </a:t>
            </a:r>
            <a:r>
              <a:rPr lang="ko-KR" altLang="en-US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명령은 파일 내에서 지정한 패턴이나 문자열을 찾은 후에</a:t>
            </a:r>
            <a:r>
              <a:rPr lang="en-US" altLang="ko-KR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, </a:t>
            </a:r>
            <a:r>
              <a:rPr lang="ko-KR" altLang="en-US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그 패턴을 포함하고 있는 모든 행을 표준 출력해 준다</a:t>
            </a:r>
            <a:r>
              <a:rPr lang="en-US" altLang="ko-KR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dirty="0" smtClean="0">
              <a:highlight>
                <a:srgbClr val="FFFFFF"/>
              </a:highlight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grep -</a:t>
            </a:r>
            <a:r>
              <a:rPr lang="en-US" altLang="ko-KR" dirty="0" err="1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i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 apple fruitlist.txt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위와 같은 명령은 대문자 사용 여부와 관계 없이 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'apple'</a:t>
            </a:r>
            <a:r>
              <a:rPr lang="ko-KR" altLang="en-US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이 포함되어 있는 모든 줄을 출력해 줄 것이다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. '-</a:t>
            </a:r>
            <a:r>
              <a:rPr lang="en-US" altLang="ko-KR" dirty="0" err="1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i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' </a:t>
            </a:r>
            <a:r>
              <a:rPr lang="ko-KR" altLang="en-US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옵션은 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grep </a:t>
            </a:r>
            <a:r>
              <a:rPr lang="ko-KR" altLang="en-US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명령어로 하여금 대문자 사용에 대해 반응하지 않거나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, </a:t>
            </a:r>
            <a:r>
              <a:rPr lang="ko-KR" altLang="en-US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대문자 사용을 무시하도록 해 준다</a:t>
            </a: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'apple' </a:t>
            </a:r>
            <a:r>
              <a:rPr lang="ko-KR" altLang="en-US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이 독립적인 한 단어로서 들어 있는 모든 줄을 출력하려면</a:t>
            </a:r>
            <a:r>
              <a:rPr lang="en-US" altLang="ko-KR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('pineapple'</a:t>
            </a:r>
            <a:r>
              <a:rPr lang="ko-KR" altLang="en-US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등이 들어 있는 줄은 출력 되지 않도록</a:t>
            </a:r>
            <a:r>
              <a:rPr lang="en-US" altLang="ko-KR" dirty="0" smtClean="0">
                <a:highlight>
                  <a:srgbClr val="FFFFFF"/>
                </a:highlight>
                <a:latin typeface="HeadLineA"/>
                <a:ea typeface="HeadLineA"/>
                <a:cs typeface="HeadLineA"/>
                <a:sym typeface="HeadLineA"/>
              </a:rPr>
              <a:t>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>
                <a:highlight>
                  <a:srgbClr val="F9F9F9"/>
                </a:highlight>
                <a:latin typeface="HeadLineA"/>
                <a:ea typeface="HeadLineA"/>
                <a:cs typeface="HeadLineA"/>
                <a:sym typeface="HeadLineA"/>
              </a:rPr>
              <a:t>grep -w apple fruitlist.txt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dirty="0" smtClean="0">
              <a:highlight>
                <a:srgbClr val="F9F9F9"/>
              </a:highlight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-c :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패턴이 일치하는 행의 수를 출력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-</a:t>
            </a:r>
            <a:r>
              <a:rPr lang="en-US" altLang="ko-KR" b="1" dirty="0" err="1" smtClean="0">
                <a:latin typeface="HeadLineA"/>
                <a:ea typeface="HeadLineA"/>
                <a:cs typeface="HeadLineA"/>
                <a:sym typeface="HeadLineA"/>
              </a:rPr>
              <a:t>i</a:t>
            </a: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 :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비교시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대소문자를 구별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안함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-v :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지정한 패턴과 일치하지 않는 행만 출력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-n :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행의 번호를 함께 출력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-l :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패턴이 포함된 파일의 이름을 출력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HeadLineA"/>
                <a:ea typeface="HeadLineA"/>
                <a:cs typeface="HeadLineA"/>
                <a:sym typeface="HeadLineA"/>
              </a:rPr>
              <a:t>-w :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패턴이 전체 단어와 일치하는 행만 출력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1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if [ $UID -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gt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199 ] &amp;&amp; [ "`id -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gn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`" = "`id -un`" </a:t>
            </a:r>
            <a:r>
              <a:rPr lang="en-US" altLang="ko-KR" smtClean="0">
                <a:latin typeface="HeadLineA"/>
                <a:ea typeface="HeadLineA"/>
                <a:cs typeface="HeadLineA"/>
                <a:sym typeface="HeadLineA"/>
              </a:rPr>
              <a:t>]; then	// 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uid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값이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199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보다 크고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id -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gn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과 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-un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값이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같을경우</a:t>
            </a: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umask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002 			</a:t>
            </a:r>
            <a:r>
              <a:rPr lang="en-US" altLang="ko-KR" smtClean="0">
                <a:latin typeface="HeadLineA"/>
                <a:ea typeface="HeadLineA"/>
                <a:cs typeface="HeadLineA"/>
                <a:sym typeface="HeadLineA"/>
              </a:rPr>
              <a:t>				// 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umask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값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= 002 (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디렉토리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퍼미션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=775, 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파일 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664)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else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umask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 022			</a:t>
            </a:r>
            <a:r>
              <a:rPr lang="en-US" altLang="ko-KR" smtClean="0">
                <a:latin typeface="HeadLineA"/>
                <a:ea typeface="HeadLineA"/>
                <a:cs typeface="HeadLineA"/>
                <a:sym typeface="HeadLineA"/>
              </a:rPr>
              <a:t>				</a:t>
            </a:r>
            <a:r>
              <a:rPr lang="en-US" altLang="ko-KR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// 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umask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값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= 022 (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디렉토리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퍼미션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=755,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파일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644)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fi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4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파일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디스크립터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(File descriptor, </a:t>
            </a:r>
            <a:r>
              <a:rPr lang="en-US" altLang="ko-KR" dirty="0" err="1" smtClean="0">
                <a:latin typeface="HeadLineA"/>
                <a:ea typeface="HeadLineA"/>
                <a:cs typeface="HeadLineA"/>
                <a:sym typeface="HeadLineA"/>
              </a:rPr>
              <a:t>fd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-</a:t>
            </a:r>
            <a:r>
              <a:rPr lang="ko-KR" altLang="en-US" sz="1400" dirty="0" err="1" smtClean="0">
                <a:solidFill>
                  <a:srgbClr val="222222"/>
                </a:solidFill>
                <a:highlight>
                  <a:srgbClr val="FFFFFF"/>
                </a:highlight>
              </a:rPr>
              <a:t>리눅스</a:t>
            </a:r>
            <a:r>
              <a:rPr lang="en-US" altLang="ko-KR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/</a:t>
            </a:r>
            <a:r>
              <a:rPr lang="ko-KR" alt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유닉스는 모든 장치를 파일로 관리하는데</a:t>
            </a:r>
            <a:r>
              <a:rPr lang="en-US" altLang="ko-KR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일반 파일과 내부</a:t>
            </a:r>
            <a:r>
              <a:rPr lang="en-US" altLang="ko-KR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/</a:t>
            </a:r>
            <a:r>
              <a:rPr lang="ko-KR" alt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외부 모든 장치도 파일로 취급한다</a:t>
            </a:r>
            <a:r>
              <a:rPr lang="en-US" altLang="ko-KR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이 파일을 관리하는 것이 파일 </a:t>
            </a:r>
            <a:r>
              <a:rPr lang="ko-KR" altLang="en-US" sz="1400" dirty="0" err="1" smtClean="0">
                <a:solidFill>
                  <a:srgbClr val="222222"/>
                </a:solidFill>
                <a:highlight>
                  <a:srgbClr val="FFFFFF"/>
                </a:highlight>
              </a:rPr>
              <a:t>디스크립터다</a:t>
            </a:r>
            <a:r>
              <a:rPr lang="en-US" altLang="ko-KR" sz="14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ko-KR" altLang="en-US" sz="1400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구분	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장치	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파일 </a:t>
            </a:r>
            <a:r>
              <a:rPr lang="ko-KR" altLang="en-US" dirty="0" err="1" smtClean="0">
                <a:latin typeface="HeadLineA"/>
                <a:ea typeface="HeadLineA"/>
                <a:cs typeface="HeadLineA"/>
                <a:sym typeface="HeadLineA"/>
              </a:rPr>
              <a:t>디스크립터</a:t>
            </a: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	표준 입력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키보드	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	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표준 출력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모니터	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	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표준 에러 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 	</a:t>
            </a:r>
            <a:r>
              <a:rPr lang="ko-KR" altLang="en-US" dirty="0" smtClean="0">
                <a:latin typeface="HeadLineA"/>
                <a:ea typeface="HeadLineA"/>
                <a:cs typeface="HeadLineA"/>
                <a:sym typeface="HeadLineA"/>
              </a:rPr>
              <a:t>모니터		</a:t>
            </a:r>
            <a:r>
              <a:rPr lang="en-US" altLang="ko-KR" dirty="0" smtClean="0">
                <a:latin typeface="HeadLineA"/>
                <a:ea typeface="HeadLineA"/>
                <a:cs typeface="HeadLineA"/>
                <a:sym typeface="HeadLineA"/>
              </a:rPr>
              <a:t>|		2</a:t>
            </a:r>
          </a:p>
          <a:p>
            <a:pPr lvl="0" rtl="0">
              <a:spcBef>
                <a:spcPts val="0"/>
              </a:spcBef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lvl="0" indent="2038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>
              <a:latin typeface="HeadLineA"/>
              <a:ea typeface="HeadLineA"/>
              <a:cs typeface="HeadLineA"/>
              <a:sym typeface="HeadLineA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[root@VM1459846351897 /]# cat /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/shell &gt; /dev/null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cat: /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/shell: No such file or directory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[root@VM1459846351897 /]# cat /</a:t>
            </a:r>
            <a:r>
              <a:rPr lang="en-US" altLang="ko-KR" dirty="0" err="1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/shell &gt; /dev/null 2&gt;&amp;1	// 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표준 에러를 표준 입력 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1</a:t>
            </a:r>
            <a:r>
              <a:rPr lang="ko-KR" altLang="en-US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로 백그라운드 모드로 전달하라</a:t>
            </a: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HeadLineA"/>
                <a:ea typeface="HeadLineA"/>
                <a:cs typeface="HeadLineA"/>
                <a:sym typeface="HeadLineA"/>
              </a:rPr>
              <a:t>[root@VM1459846351897 /]#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head , tail </a:t>
            </a:r>
            <a:r>
              <a:rPr lang="ko-KR" altLang="en-US" b="1" dirty="0" smtClean="0"/>
              <a:t>명령어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-</a:t>
            </a:r>
            <a:r>
              <a:rPr lang="ko-KR" altLang="en-US" b="1" dirty="0" smtClean="0"/>
              <a:t>행수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출력하고자 하는 </a:t>
            </a:r>
            <a:r>
              <a:rPr lang="ko-KR" altLang="en-US" dirty="0" err="1" smtClean="0"/>
              <a:t>메세지의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줄수</a:t>
            </a:r>
            <a:endParaRPr lang="ko-KR" alt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-c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용량만큼 출력</a:t>
            </a:r>
            <a:r>
              <a:rPr lang="en-US" altLang="ko-KR" dirty="0" smtClean="0"/>
              <a:t>(bytes)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-n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줄 수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-q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출력할 때 파일명 보여주지 않음</a:t>
            </a:r>
            <a:r>
              <a:rPr lang="en-US" altLang="ko-KR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ko-KR" alt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echo </a:t>
            </a:r>
            <a:r>
              <a:rPr lang="ko-KR" altLang="en-US" b="1" dirty="0" smtClean="0"/>
              <a:t>명령어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b="1" dirty="0" smtClean="0"/>
              <a:t>-n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상 커서를 한 줄 아래로 내리게 하는 문자 출력 </a:t>
            </a:r>
            <a:r>
              <a:rPr lang="en-US" altLang="ko-KR" dirty="0" smtClean="0"/>
              <a:t>X.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/>
              <a:t>[root@VM1459846351897 /]# echo -n "</a:t>
            </a:r>
            <a:r>
              <a:rPr lang="en-US" altLang="ko-KR" dirty="0" err="1" smtClean="0"/>
              <a:t>hhohohohoho</a:t>
            </a:r>
            <a:r>
              <a:rPr lang="en-US" altLang="ko-KR" dirty="0" smtClean="0"/>
              <a:t>"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/>
              <a:t>hhohohohoho</a:t>
            </a:r>
            <a:r>
              <a:rPr lang="en-US" altLang="ko-KR" dirty="0" smtClean="0"/>
              <a:t>[root@VM1459846351897 /]# echo "</a:t>
            </a:r>
            <a:r>
              <a:rPr lang="en-US" altLang="ko-KR" dirty="0" err="1" smtClean="0"/>
              <a:t>hhohohohoho</a:t>
            </a:r>
            <a:r>
              <a:rPr lang="en-US" altLang="ko-KR" dirty="0" smtClean="0"/>
              <a:t>"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err="1" smtClean="0"/>
              <a:t>hhohohohoho</a:t>
            </a:r>
            <a:endParaRPr lang="en-US" altLang="ko-KR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dirty="0" smtClean="0"/>
              <a:t>[root@VM1459846351897 /]#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-e</a:t>
            </a:r>
            <a:r>
              <a:rPr lang="ko-KR" altLang="en-US" dirty="0" smtClean="0"/>
              <a:t> 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문자열에서 </a:t>
            </a:r>
            <a:r>
              <a:rPr lang="en-US" altLang="ko-KR" dirty="0" smtClean="0"/>
              <a:t>\ </a:t>
            </a:r>
            <a:r>
              <a:rPr lang="ko-KR" altLang="en-US" dirty="0" smtClean="0"/>
              <a:t>와 이스케이프 인용 부호로 묶어 문자열인식</a:t>
            </a:r>
            <a:r>
              <a:rPr lang="en-US" altLang="ko-KR" dirty="0" smtClean="0"/>
              <a:t>.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b="1" dirty="0" smtClean="0"/>
              <a:t>이스케이프 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\a </a:t>
            </a:r>
            <a:r>
              <a:rPr lang="ko-KR" altLang="en-US" dirty="0" smtClean="0"/>
              <a:t>경고음</a:t>
            </a:r>
            <a:r>
              <a:rPr lang="en-US" altLang="ko-KR" dirty="0" smtClean="0"/>
              <a:t>, \b </a:t>
            </a:r>
            <a:r>
              <a:rPr lang="ko-KR" altLang="en-US" dirty="0" smtClean="0"/>
              <a:t>백스페이스</a:t>
            </a:r>
            <a:r>
              <a:rPr lang="en-US" altLang="ko-KR" dirty="0" smtClean="0"/>
              <a:t>, \c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 사용</a:t>
            </a:r>
            <a:r>
              <a:rPr lang="en-US" altLang="ko-KR" dirty="0" smtClean="0"/>
              <a:t>X, \f </a:t>
            </a:r>
            <a:r>
              <a:rPr lang="ko-KR" altLang="en-US" dirty="0" smtClean="0"/>
              <a:t>프린터에서 </a:t>
            </a:r>
            <a:r>
              <a:rPr lang="ko-KR" altLang="en-US" dirty="0" err="1" smtClean="0"/>
              <a:t>용지바꿈</a:t>
            </a:r>
            <a:r>
              <a:rPr lang="en-US" altLang="ko-KR" dirty="0" smtClean="0"/>
              <a:t>, \n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/>
              <a:t>					</a:t>
            </a:r>
            <a:r>
              <a:rPr lang="en-US" altLang="ko-KR" dirty="0" smtClean="0"/>
              <a:t>\r </a:t>
            </a:r>
            <a:r>
              <a:rPr lang="ko-KR" altLang="en-US" dirty="0" smtClean="0"/>
              <a:t>줄 </a:t>
            </a:r>
            <a:r>
              <a:rPr lang="ko-KR" altLang="en-US" dirty="0" err="1" smtClean="0"/>
              <a:t>맨앞으로</a:t>
            </a:r>
            <a:r>
              <a:rPr lang="ko-KR" altLang="en-US" dirty="0" smtClean="0"/>
              <a:t> 커서 옮김</a:t>
            </a:r>
            <a:r>
              <a:rPr lang="en-US" altLang="ko-KR" dirty="0" smtClean="0"/>
              <a:t>, \t </a:t>
            </a:r>
            <a:r>
              <a:rPr lang="ko-KR" altLang="en-US" dirty="0" err="1" smtClean="0"/>
              <a:t>수평탭</a:t>
            </a:r>
            <a:r>
              <a:rPr lang="en-US" altLang="ko-KR" dirty="0" smtClean="0"/>
              <a:t>, \v </a:t>
            </a:r>
            <a:r>
              <a:rPr lang="ko-KR" altLang="en-US" dirty="0" err="1" smtClean="0"/>
              <a:t>수직탭</a:t>
            </a:r>
            <a:r>
              <a:rPr lang="en-US" altLang="ko-KR" dirty="0" smtClean="0"/>
              <a:t>, \\ </a:t>
            </a:r>
            <a:r>
              <a:rPr lang="ko-KR" altLang="en-US" dirty="0" smtClean="0"/>
              <a:t>백슬래시</a:t>
            </a:r>
            <a:r>
              <a:rPr lang="en-US" altLang="ko-KR" dirty="0" smtClean="0"/>
              <a:t>, \</a:t>
            </a:r>
            <a:r>
              <a:rPr lang="en-US" altLang="ko-KR" dirty="0" err="1" smtClean="0"/>
              <a:t>nnn</a:t>
            </a:r>
            <a:r>
              <a:rPr lang="en-US" altLang="ko-KR" dirty="0" smtClean="0"/>
              <a:t> ASCII </a:t>
            </a:r>
            <a:r>
              <a:rPr lang="ko-KR" altLang="en-US" dirty="0" smtClean="0"/>
              <a:t>코드가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인 문자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dirty="0" smtClean="0"/>
              <a:t>[root@VM1459846351897 /]# echo -e "</a:t>
            </a:r>
            <a:r>
              <a:rPr lang="en-US" altLang="ko-KR" dirty="0" err="1" smtClean="0"/>
              <a:t>hihi</a:t>
            </a:r>
            <a:r>
              <a:rPr lang="en-US" altLang="ko-KR" dirty="0" smtClean="0"/>
              <a:t>\c"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dirty="0" err="1" smtClean="0"/>
              <a:t>hihi</a:t>
            </a:r>
            <a:r>
              <a:rPr lang="en-US" altLang="ko-KR" dirty="0" smtClean="0"/>
              <a:t>[root@VM1459846351897 /]# echo "</a:t>
            </a:r>
            <a:r>
              <a:rPr lang="en-US" altLang="ko-KR" dirty="0" err="1" smtClean="0"/>
              <a:t>hihi</a:t>
            </a:r>
            <a:r>
              <a:rPr lang="en-US" altLang="ko-KR" dirty="0" smtClean="0"/>
              <a:t>\c"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dirty="0" err="1" smtClean="0"/>
              <a:t>hihi</a:t>
            </a:r>
            <a:r>
              <a:rPr lang="en-US" altLang="ko-KR" dirty="0" smtClean="0"/>
              <a:t>\c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dirty="0" smtClean="0"/>
              <a:t>[root@VM1459846351897 /]#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ko-KR" altLang="en-US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sort </a:t>
            </a:r>
            <a:r>
              <a:rPr lang="ko-KR" altLang="en-US" b="1" dirty="0" smtClean="0"/>
              <a:t>명령어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-b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공백 무시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-d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공백과 알파벳 문자 순서 비교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-t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문자 소문자로 인식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b="1" dirty="0" smtClean="0"/>
              <a:t>-g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 값 비교 정렬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</a:t>
            </a:r>
            <a:r>
              <a:rPr lang="en-US" altLang="ko-KR" b="1" dirty="0" err="1" smtClean="0"/>
              <a:t>i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프린트 가능한 문자만 비교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-M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월로 정렬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-n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숫자 값과 비교 정렬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-r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 결과 </a:t>
            </a:r>
            <a:r>
              <a:rPr lang="ko-KR" altLang="en-US" dirty="0" err="1" smtClean="0"/>
              <a:t>역변환</a:t>
            </a:r>
            <a:endParaRPr lang="ko-KR" altLang="en-US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-c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입력된 파일이 정렬되었는지 체크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-m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복수 입력 하일 병합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-o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 파일에 그 결과를 저장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-S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 크기로 메인 메모리 버퍼를 사용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-u</a:t>
            </a:r>
            <a:r>
              <a:rPr lang="ko-KR" altLang="en-US" dirty="0" smtClean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내 </a:t>
            </a:r>
            <a:r>
              <a:rPr lang="ko-KR" altLang="en-US" dirty="0" err="1" smtClean="0"/>
              <a:t>같은값</a:t>
            </a:r>
            <a:r>
              <a:rPr lang="ko-KR" altLang="en-US" dirty="0" smtClean="0"/>
              <a:t> 제거 유일 값만 결과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5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find </a:t>
            </a:r>
            <a:r>
              <a:rPr lang="ko-KR" altLang="en-US" dirty="0" smtClean="0"/>
              <a:t>연산자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() </a:t>
            </a:r>
            <a:r>
              <a:rPr lang="ko-KR" altLang="en-US" dirty="0" smtClean="0"/>
              <a:t>괄호 안 연산이 우선</a:t>
            </a:r>
            <a:r>
              <a:rPr lang="en-US" altLang="ko-KR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!</a:t>
            </a:r>
            <a:r>
              <a:rPr lang="en-US" altLang="ko" dirty="0" smtClean="0"/>
              <a:t>expr, -not expr	// expr</a:t>
            </a:r>
            <a:r>
              <a:rPr lang="ko-KR" altLang="en-US" dirty="0" smtClean="0"/>
              <a:t>이 거짓이면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참이면 거짓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expr1 expr2		// expr1</a:t>
            </a:r>
            <a:r>
              <a:rPr lang="ko-KR" altLang="en-US" dirty="0" smtClean="0"/>
              <a:t>이 참이면 참으로 처리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" dirty="0" smtClean="0"/>
              <a:t>expr1 -a expr2, expr1 -and expr2	//expr1, expr2 </a:t>
            </a:r>
            <a:r>
              <a:rPr lang="ko-KR" altLang="en-US" dirty="0" smtClean="0"/>
              <a:t>모두 참이면 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" dirty="0" smtClean="0">
                <a:solidFill>
                  <a:schemeClr val="dk1"/>
                </a:solidFill>
              </a:rPr>
              <a:t>expr1 -o expr2, expr1 -or expr2	//expr1, expr2 </a:t>
            </a:r>
            <a:r>
              <a:rPr lang="ko-KR" altLang="en-US" dirty="0" smtClean="0">
                <a:solidFill>
                  <a:schemeClr val="dk1"/>
                </a:solidFill>
              </a:rPr>
              <a:t>둘 중 하나가 참이면 참</a:t>
            </a:r>
          </a:p>
          <a:p>
            <a:pPr lvl="0" rtl="0">
              <a:spcBef>
                <a:spcPts val="0"/>
              </a:spcBef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6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/>
              <a:t>-exec </a:t>
            </a:r>
            <a:r>
              <a:rPr lang="ko-KR" altLang="en-US" dirty="0" smtClean="0"/>
              <a:t>조건을 가지고 찾은 파일들을 대상으로 다음 명령어를 실행하라</a:t>
            </a:r>
            <a:r>
              <a:rPr lang="en-US" altLang="ko-KR" dirty="0" smtClean="0"/>
              <a:t>.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ko-KR" dirty="0" smtClean="0"/>
              <a:t>-exec  ~  ; </a:t>
            </a:r>
            <a:r>
              <a:rPr lang="ko-KR" altLang="en-US" dirty="0" smtClean="0"/>
              <a:t>까지 실행</a:t>
            </a:r>
            <a:r>
              <a:rPr lang="en-US" altLang="ko-KR" dirty="0" smtClean="0"/>
              <a:t>.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ko-KR" altLang="en-US" dirty="0" smtClean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/>
              <a:t>[root@VM1460363691701 /]#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find-test		//</a:t>
            </a:r>
            <a:r>
              <a:rPr lang="ko-KR" altLang="en-US" dirty="0" smtClean="0"/>
              <a:t>디렉터리 생성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/>
              <a:t>[root@VM1460363691701 /]# touch find-test/test1	//</a:t>
            </a:r>
            <a:r>
              <a:rPr lang="ko-KR" altLang="en-US" dirty="0" smtClean="0"/>
              <a:t>파일 생성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/>
              <a:t>[root@VM1460363691701 /]# ls -l find-test/test1	//</a:t>
            </a:r>
            <a:r>
              <a:rPr lang="ko-KR" altLang="en-US" dirty="0" smtClean="0"/>
              <a:t>파일 검색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-r--r-- 1 root </a:t>
            </a:r>
            <a:r>
              <a:rPr lang="en-US" altLang="ko-KR" dirty="0" err="1" smtClean="0"/>
              <a:t>root</a:t>
            </a:r>
            <a:r>
              <a:rPr lang="en-US" altLang="ko-KR" dirty="0" smtClean="0"/>
              <a:t> 0 Apr 12 10:07 find-test/test1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ko-KR" alt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atime</a:t>
            </a:r>
            <a:r>
              <a:rPr lang="en-US" altLang="ko-KR" dirty="0" smtClean="0"/>
              <a:t>	//</a:t>
            </a:r>
            <a:r>
              <a:rPr lang="ko-KR" altLang="en-US" dirty="0" smtClean="0"/>
              <a:t>액세스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amin</a:t>
            </a:r>
            <a:r>
              <a:rPr lang="en-US" altLang="ko-KR" dirty="0" smtClean="0"/>
              <a:t>	//</a:t>
            </a:r>
            <a:r>
              <a:rPr lang="ko-KR" altLang="en-US" dirty="0" smtClean="0"/>
              <a:t>액세스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ctime</a:t>
            </a:r>
            <a:r>
              <a:rPr lang="en-US" altLang="ko-KR" dirty="0" smtClean="0"/>
              <a:t>	//</a:t>
            </a:r>
            <a:r>
              <a:rPr lang="ko-KR" altLang="en-US" dirty="0" smtClean="0"/>
              <a:t>파일 구조 변경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퍼미션이나</a:t>
            </a:r>
            <a:r>
              <a:rPr lang="ko-KR" altLang="en-US" dirty="0" smtClean="0"/>
              <a:t> 소유권 변경</a:t>
            </a:r>
            <a:r>
              <a:rPr lang="en-US" altLang="ko-KR" dirty="0" smtClean="0"/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cmin</a:t>
            </a:r>
            <a:r>
              <a:rPr lang="en-US" altLang="ko-KR" dirty="0" smtClean="0"/>
              <a:t>	//</a:t>
            </a:r>
            <a:r>
              <a:rPr lang="ko-KR" altLang="en-US" dirty="0" smtClean="0"/>
              <a:t>파일 구조 변경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mtime</a:t>
            </a:r>
            <a:r>
              <a:rPr lang="en-US" altLang="ko-KR" dirty="0" smtClean="0"/>
              <a:t>	//</a:t>
            </a:r>
            <a:r>
              <a:rPr lang="ko-KR" altLang="en-US" dirty="0" smtClean="0"/>
              <a:t>파일 변경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mmin</a:t>
            </a:r>
            <a:r>
              <a:rPr lang="en-US" altLang="ko-KR" dirty="0" smtClean="0"/>
              <a:t>	//</a:t>
            </a:r>
            <a:r>
              <a:rPr lang="ko-KR" altLang="en-US" dirty="0" smtClean="0"/>
              <a:t>파일 변경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 smtClean="0"/>
              <a:t>grep -n ‘host’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	// host </a:t>
            </a:r>
            <a:r>
              <a:rPr lang="ko-KR" altLang="en-US" dirty="0" smtClean="0"/>
              <a:t>문자열을 갖는 라인이 몇 번째 줄인지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-n ‘.</a:t>
            </a:r>
            <a:r>
              <a:rPr lang="en-US" altLang="ko-KR" dirty="0" err="1" smtClean="0">
                <a:solidFill>
                  <a:schemeClr val="dk1"/>
                </a:solidFill>
              </a:rPr>
              <a:t>xp</a:t>
            </a:r>
            <a:r>
              <a:rPr lang="en-US" altLang="ko-KR" dirty="0" smtClean="0">
                <a:solidFill>
                  <a:schemeClr val="dk1"/>
                </a:solidFill>
              </a:rPr>
              <a:t>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	// 2,3 </a:t>
            </a:r>
            <a:r>
              <a:rPr lang="ko-KR" altLang="en-US" dirty="0" smtClean="0">
                <a:solidFill>
                  <a:schemeClr val="dk1"/>
                </a:solidFill>
              </a:rPr>
              <a:t>번째 글자로 </a:t>
            </a:r>
            <a:r>
              <a:rPr lang="en-US" altLang="ko-KR" dirty="0" err="1" smtClean="0">
                <a:solidFill>
                  <a:schemeClr val="dk1"/>
                </a:solidFill>
              </a:rPr>
              <a:t>xp</a:t>
            </a:r>
            <a:r>
              <a:rPr lang="ko-KR" altLang="en-US" dirty="0" smtClean="0">
                <a:solidFill>
                  <a:schemeClr val="dk1"/>
                </a:solidFill>
              </a:rPr>
              <a:t>를 포함하는 문자열을 갖는 단어 있는지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rpm -</a:t>
            </a:r>
            <a:r>
              <a:rPr lang="en-US" altLang="ko-KR" dirty="0" err="1" smtClean="0">
                <a:solidFill>
                  <a:schemeClr val="dk1"/>
                </a:solidFill>
              </a:rPr>
              <a:t>qa</a:t>
            </a:r>
            <a:r>
              <a:rPr lang="en-US" altLang="ko-KR" dirty="0" smtClean="0">
                <a:solidFill>
                  <a:schemeClr val="dk1"/>
                </a:solidFill>
              </a:rPr>
              <a:t> | grep fire		// RPM </a:t>
            </a:r>
            <a:r>
              <a:rPr lang="ko-KR" altLang="en-US" dirty="0" smtClean="0">
                <a:solidFill>
                  <a:schemeClr val="dk1"/>
                </a:solidFill>
              </a:rPr>
              <a:t>패키지 가운데 </a:t>
            </a:r>
            <a:r>
              <a:rPr lang="en-US" altLang="ko-KR" dirty="0" smtClean="0">
                <a:solidFill>
                  <a:schemeClr val="dk1"/>
                </a:solidFill>
              </a:rPr>
              <a:t>fire </a:t>
            </a:r>
            <a:r>
              <a:rPr lang="ko-KR" altLang="en-US" dirty="0" smtClean="0">
                <a:solidFill>
                  <a:schemeClr val="dk1"/>
                </a:solidFill>
              </a:rPr>
              <a:t>포함하는 패키지 찾을 때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-n ‘^</a:t>
            </a:r>
            <a:r>
              <a:rPr lang="en-US" altLang="ko-KR" dirty="0" err="1" smtClean="0">
                <a:solidFill>
                  <a:schemeClr val="dk1"/>
                </a:solidFill>
              </a:rPr>
              <a:t>nf</a:t>
            </a:r>
            <a:r>
              <a:rPr lang="en-US" altLang="ko-KR" dirty="0" smtClean="0">
                <a:solidFill>
                  <a:schemeClr val="dk1"/>
                </a:solidFill>
              </a:rPr>
              <a:t>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	// </a:t>
            </a:r>
            <a:r>
              <a:rPr lang="en-US" altLang="ko-KR" dirty="0" err="1" smtClean="0">
                <a:solidFill>
                  <a:schemeClr val="dk1"/>
                </a:solidFill>
              </a:rPr>
              <a:t>nf</a:t>
            </a:r>
            <a:r>
              <a:rPr lang="ko-KR" altLang="en-US" dirty="0" smtClean="0">
                <a:solidFill>
                  <a:schemeClr val="dk1"/>
                </a:solidFill>
              </a:rPr>
              <a:t>로 시작하는 문자열이 있는 라인 출력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-n ‘[L-O]’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	// </a:t>
            </a:r>
            <a:r>
              <a:rPr lang="ko-KR" altLang="en-US" dirty="0" smtClean="0">
                <a:solidFill>
                  <a:schemeClr val="dk1"/>
                </a:solidFill>
              </a:rPr>
              <a:t>어느 한 알파벳이라도 </a:t>
            </a:r>
            <a:r>
              <a:rPr lang="en-US" altLang="ko-KR" dirty="0" smtClean="0">
                <a:solidFill>
                  <a:schemeClr val="dk1"/>
                </a:solidFill>
              </a:rPr>
              <a:t>L - O </a:t>
            </a:r>
            <a:r>
              <a:rPr lang="ko-KR" altLang="en-US" dirty="0" smtClean="0">
                <a:solidFill>
                  <a:schemeClr val="dk1"/>
                </a:solidFill>
              </a:rPr>
              <a:t>일치하는 라인 출력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-n ‘</a:t>
            </a:r>
            <a:r>
              <a:rPr lang="en-US" altLang="ko-KR" dirty="0" err="1" smtClean="0">
                <a:solidFill>
                  <a:schemeClr val="dk1"/>
                </a:solidFill>
              </a:rPr>
              <a:t>i</a:t>
            </a:r>
            <a:r>
              <a:rPr lang="en-US" altLang="ko-KR" dirty="0" smtClean="0">
                <a:solidFill>
                  <a:schemeClr val="dk1"/>
                </a:solidFill>
              </a:rPr>
              <a:t>[A-Z]</a:t>
            </a:r>
            <a:r>
              <a:rPr lang="en-US" altLang="ko-KR" dirty="0" err="1" smtClean="0">
                <a:solidFill>
                  <a:schemeClr val="dk1"/>
                </a:solidFill>
              </a:rPr>
              <a:t>i</a:t>
            </a:r>
            <a:r>
              <a:rPr lang="en-US" altLang="ko-KR" dirty="0" smtClean="0">
                <a:solidFill>
                  <a:schemeClr val="dk1"/>
                </a:solidFill>
              </a:rPr>
              <a:t>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	// </a:t>
            </a:r>
            <a:r>
              <a:rPr lang="en-US" altLang="ko-KR" dirty="0" err="1" smtClean="0">
                <a:solidFill>
                  <a:schemeClr val="dk1"/>
                </a:solidFill>
              </a:rPr>
              <a:t>i</a:t>
            </a:r>
            <a:r>
              <a:rPr lang="ko-KR" altLang="en-US" dirty="0" smtClean="0">
                <a:solidFill>
                  <a:schemeClr val="dk1"/>
                </a:solidFill>
              </a:rPr>
              <a:t>와 </a:t>
            </a:r>
            <a:r>
              <a:rPr lang="en-US" altLang="ko-KR" dirty="0" err="1" smtClean="0">
                <a:solidFill>
                  <a:schemeClr val="dk1"/>
                </a:solidFill>
              </a:rPr>
              <a:t>i</a:t>
            </a:r>
            <a:r>
              <a:rPr lang="en-US" altLang="ko-KR" dirty="0" smtClean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</a:rPr>
              <a:t>사이에 알파벳이 들어간 문자열 라인 출력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-n ‘R[^a-z]’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	// R</a:t>
            </a:r>
            <a:r>
              <a:rPr lang="ko-KR" altLang="en-US" dirty="0" smtClean="0">
                <a:solidFill>
                  <a:schemeClr val="dk1"/>
                </a:solidFill>
              </a:rPr>
              <a:t>이 들어가며 </a:t>
            </a:r>
            <a:r>
              <a:rPr lang="ko-KR" altLang="en-US" dirty="0" err="1" smtClean="0">
                <a:solidFill>
                  <a:schemeClr val="dk1"/>
                </a:solidFill>
              </a:rPr>
              <a:t>그다음</a:t>
            </a:r>
            <a:r>
              <a:rPr lang="ko-KR" altLang="en-US" dirty="0" smtClean="0">
                <a:solidFill>
                  <a:schemeClr val="dk1"/>
                </a:solidFill>
              </a:rPr>
              <a:t> 문자로 소문자 </a:t>
            </a:r>
            <a:r>
              <a:rPr lang="en-US" altLang="ko-KR" dirty="0" smtClean="0">
                <a:solidFill>
                  <a:schemeClr val="dk1"/>
                </a:solidFill>
              </a:rPr>
              <a:t>a-z</a:t>
            </a:r>
            <a:r>
              <a:rPr lang="ko-KR" altLang="en-US" dirty="0" smtClean="0">
                <a:solidFill>
                  <a:schemeClr val="dk1"/>
                </a:solidFill>
              </a:rPr>
              <a:t>가 아닌 문자열 출력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-n ‘R[a-z][a-z]’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  == grep -n ‘R[a-z] \ {2\}’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/profile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grep ‘\</a:t>
            </a:r>
            <a:r>
              <a:rPr lang="en-US" altLang="ko-KR" dirty="0" err="1" smtClean="0">
                <a:solidFill>
                  <a:schemeClr val="dk1"/>
                </a:solidFill>
              </a:rPr>
              <a:t>bpower</a:t>
            </a:r>
            <a:r>
              <a:rPr lang="en-US" altLang="ko-KR" dirty="0" smtClean="0">
                <a:solidFill>
                  <a:schemeClr val="dk1"/>
                </a:solidFill>
              </a:rPr>
              <a:t>\b’ /</a:t>
            </a:r>
            <a:r>
              <a:rPr lang="en-US" altLang="ko-KR" dirty="0" err="1" smtClean="0">
                <a:solidFill>
                  <a:schemeClr val="dk1"/>
                </a:solidFill>
              </a:rPr>
              <a:t>etc</a:t>
            </a:r>
            <a:r>
              <a:rPr lang="en-US" altLang="ko-KR" dirty="0" smtClean="0">
                <a:solidFill>
                  <a:schemeClr val="dk1"/>
                </a:solidFill>
              </a:rPr>
              <a:t>/</a:t>
            </a:r>
            <a:r>
              <a:rPr lang="en-US" altLang="ko-KR" dirty="0" err="1" smtClean="0">
                <a:solidFill>
                  <a:schemeClr val="dk1"/>
                </a:solidFill>
              </a:rPr>
              <a:t>inittab</a:t>
            </a:r>
            <a:r>
              <a:rPr lang="en-US" altLang="ko-KR" dirty="0" smtClean="0">
                <a:solidFill>
                  <a:schemeClr val="dk1"/>
                </a:solidFill>
              </a:rPr>
              <a:t>	//</a:t>
            </a:r>
            <a:r>
              <a:rPr lang="ko-KR" altLang="en-US" dirty="0" smtClean="0">
                <a:solidFill>
                  <a:schemeClr val="dk1"/>
                </a:solidFill>
              </a:rPr>
              <a:t>오직 </a:t>
            </a:r>
            <a:r>
              <a:rPr lang="en-US" altLang="ko-KR" dirty="0" smtClean="0">
                <a:solidFill>
                  <a:schemeClr val="dk1"/>
                </a:solidFill>
              </a:rPr>
              <a:t>power </a:t>
            </a:r>
            <a:r>
              <a:rPr lang="ko-KR" altLang="en-US" dirty="0" smtClean="0">
                <a:solidFill>
                  <a:schemeClr val="dk1"/>
                </a:solidFill>
              </a:rPr>
              <a:t>로만 된 문자열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C6361-30CD-410C-AF69-C67A20532E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6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2EE7-AEC1-45F1-A7FB-3A589F215D01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1789-7B60-498C-8BBF-972604130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6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buFont typeface="Microsoft YaHei Light" panose="020B0502040204020203" pitchFamily="34" charset="-122"/>
              <a:buChar char="-"/>
              <a:defRPr sz="1800"/>
            </a:lvl1pPr>
            <a:lvl2pPr marL="800100" indent="-342900"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buFont typeface="Microsoft YaHei Light" panose="020B0502040204020203" pitchFamily="34" charset="-122"/>
              <a:buChar char="-"/>
              <a:defRPr sz="1600"/>
            </a:lvl2pPr>
            <a:lvl3pPr marL="1200150" indent="-285750"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buFont typeface="Microsoft YaHei Light" panose="020B0502040204020203" pitchFamily="34" charset="-122"/>
              <a:buChar char="-"/>
              <a:defRPr sz="1600"/>
            </a:lvl3pPr>
            <a:lvl4pPr marL="1600200" indent="-228600">
              <a:buClr>
                <a:schemeClr val="bg1">
                  <a:lumMod val="85000"/>
                  <a:lumOff val="15000"/>
                </a:schemeClr>
              </a:buClr>
              <a:buFont typeface="Arial" panose="020B0604020202020204" pitchFamily="34" charset="0"/>
              <a:buChar char="-"/>
              <a:defRPr sz="1500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5043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1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EE7-AEC1-45F1-A7FB-3A589F215D01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1789-7B60-498C-8BBF-972604130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1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solidFill>
                  <a:srgbClr val="92D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DejaVu Sans Mono" panose="020B0609030804020204" pitchFamily="49" charset="0"/>
              </a:rPr>
              <a:t>#!/bin/bash</a:t>
            </a:r>
            <a:endParaRPr lang="ko-KR" altLang="en-US" sz="6600" b="1" dirty="0">
              <a:solidFill>
                <a:srgbClr val="92D050"/>
              </a:solidFill>
              <a:latin typeface="Microsoft YaHei Light" panose="020B0502040204020203" pitchFamily="34" charset="-122"/>
              <a:ea typeface="HyhwpEQ" panose="02030600000101010101" pitchFamily="18" charset="-127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 smtClean="0">
                <a:latin typeface="+mn-ea"/>
                <a:cs typeface="HeadLineA"/>
                <a:sym typeface="HeadLineA"/>
              </a:rPr>
              <a:t>파일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이름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/usr/bin -name wh*		// wh로 시작하는 파일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/bin -name “[c,b][a,y]*” -print	// 첫 글자가 c or d, 두 번째 글자가 a or y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/usr/bin -name “[a - f]???” -print	// 첫 글자가 a~f 이며 4단어인 파일 찾기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특정 소유자 파일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/var -user dumca -print	// dumca 소유 파일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 -user root -perm 4755		//    퍼미션 4755, 루트 권한 파일 찾기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특정 permission파일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touch /bin/crack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chmod 4777 /bin/crack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/bin -perm 4777 (SetUID)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SetUID 파일 검색 후  검색되면 삭제하는 명령어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/bin -perm 4777 -exec rm {} \;		// 바로 삭제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/bin -perm 4777 -ok rm {} \;		// 물어보고 삭제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 -name *.bak -exec ls {} /;		// 불필요한 파일 검색 후 삭제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최근 액세스된 파일 보기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-find /경로/ -anewer /경로2/ 	// 경로2보다 최근 사용한 파일이 무엇인지 확인.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파일 종류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일반 파일 f, 링크 파일 l, 디렉토리 d, 블록/문자 디바이스 b/c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ex) find /var/log -type d -print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r>
              <a:rPr lang="ko" altLang="ko-KR" dirty="0">
                <a:latin typeface="+mn-ea"/>
                <a:cs typeface="HeadLineA"/>
                <a:sym typeface="HeadLineA"/>
              </a:rPr>
              <a:t>     find /dev -type b -exec ls -l {} \;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지정된 파일 크기의 파일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/dev -size +1G -print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시간에 따른 파일 검색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find /find-test/ -mmin -30 -exec ls {} \;  </a:t>
            </a: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4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36" y="5228471"/>
            <a:ext cx="5023049" cy="136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2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grep </a:t>
            </a:r>
            <a:r>
              <a:rPr lang="en-US" altLang="ko-KR" sz="2800" dirty="0" smtClean="0"/>
              <a:t>(global regular expression print)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정규식에 맞는 텍스트 라인을 찾아 출력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grep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 [option] pattern [file]</a:t>
            </a:r>
          </a:p>
        </p:txBody>
      </p:sp>
      <p:pic>
        <p:nvPicPr>
          <p:cNvPr id="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73" y="2420888"/>
            <a:ext cx="4802105" cy="267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474" y="3386813"/>
            <a:ext cx="4384021" cy="248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1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(streaming editor)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명령행에서의 텍스트 편집 도구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명령행이나 스크립트에서 명령을 통해 텍스트 파일에 있는 글자를 특정 패턴에 따라 글자를 선택해 변경, 입력, 삭제 하는 명령행의 에디터 도구.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sed[option] ‘sed 명령어’ 입력파일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sed[option] -f sed스크립트파일 입력파일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스크립트파일 [option] 입력파일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옵션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-n	sed가 편집중인 라인에 대해서 화면에 출력하지 않음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-e	여러 개의 편집 명령을 한번에 내릴 때 다음 것도 편집 명령임을 알림.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-f	외부 sed 스크립트 파일로 sed 명령을 실행.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sed에서는 선택되지 않은 라인에 대해서는 표준 출력으로 이루어짐.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각 라인 단위로 스트림 처리. 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r>
              <a:rPr lang="ko" altLang="ko-KR" dirty="0">
                <a:latin typeface="+mn-ea"/>
                <a:cs typeface="HeadLineA"/>
                <a:sym typeface="HeadLineA"/>
              </a:rPr>
              <a:t>스트림이 이뤄지는 라인을 편집하려면 특정 라인 위치 명시해야함.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(streaming editor)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편집 라인 위치 지정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-n(no print)	모든 라인 출력 X, 그 위에 ‘라인 번호p’ 필요한 라인 지정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r>
              <a:rPr lang="ko" altLang="ko-KR" dirty="0">
                <a:latin typeface="+mn-ea"/>
                <a:cs typeface="HeadLineA"/>
                <a:sym typeface="HeadLineA"/>
              </a:rPr>
              <a:t>			p는 선택한 라인이 출력되도록 하는 명령. 여러 라인 연속 지정 가능.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-n ‘10,25p’ /var/log/dmesg	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정규식 사용	패턴에 일치하는 라인을 편집 위치로 한정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-n ‘/R[a-z]/p’ /var/log/dmesg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데이터 추가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‘/마지막 문자열/a\추가할 문자열\’ 저장할 파일 이름	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데이터 저장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w 명령어 or 리다이렉션(&gt;) 기호 사용.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라인 삭제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d 명령어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‘/\bAB/d’ test1.txt &gt; test2.txt		//\b 정확하게 문자열 찾기.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문자열 치환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[위치] ‘s/찾을 문자열/바꿀문자열/ [옵션]’ 입력파일.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‘s/abc/ABC/g’ test1.txt</a:t>
            </a:r>
          </a:p>
          <a:p>
            <a:pPr marL="2286000" lvl="4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sed -e ‘s/xyz/XYZ/w test2.txt’ text1.txt	// 바뀐 문자열 저장.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9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 단위로 패턴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하여 </a:t>
            </a:r>
            <a:r>
              <a:rPr lang="en-US" altLang="ko-KR" dirty="0" smtClean="0"/>
              <a:t>DB</a:t>
            </a:r>
            <a:r>
              <a:rPr lang="ko-KR" altLang="en-US" dirty="0"/>
              <a:t> </a:t>
            </a:r>
            <a:r>
              <a:rPr lang="ko-KR" altLang="en-US" dirty="0" smtClean="0"/>
              <a:t>검색하는 것처럼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연산조건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내장함수 사용 가능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92D050"/>
                </a:solidFill>
              </a:rPr>
              <a:t>awk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ko-KR" altLang="en-US" dirty="0" smtClean="0"/>
              <a:t>사용법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92D050"/>
                </a:solidFill>
              </a:rPr>
              <a:t>awk</a:t>
            </a:r>
            <a:r>
              <a:rPr lang="en-US" altLang="ko-KR" dirty="0" smtClean="0">
                <a:solidFill>
                  <a:srgbClr val="92D050"/>
                </a:solidFill>
              </a:rPr>
              <a:t> [-F </a:t>
            </a:r>
            <a:r>
              <a:rPr lang="ko-KR" altLang="en-US" dirty="0" smtClean="0">
                <a:solidFill>
                  <a:srgbClr val="92D050"/>
                </a:solidFill>
              </a:rPr>
              <a:t>필드 </a:t>
            </a:r>
            <a:r>
              <a:rPr lang="ko-KR" altLang="en-US" dirty="0" err="1" smtClean="0">
                <a:solidFill>
                  <a:srgbClr val="92D050"/>
                </a:solidFill>
              </a:rPr>
              <a:t>구분자</a:t>
            </a:r>
            <a:r>
              <a:rPr lang="en-US" altLang="ko-KR" dirty="0" smtClean="0">
                <a:solidFill>
                  <a:srgbClr val="92D050"/>
                </a:solidFill>
              </a:rPr>
              <a:t>]	‘</a:t>
            </a:r>
            <a:r>
              <a:rPr lang="ko-KR" altLang="en-US" dirty="0" smtClean="0">
                <a:solidFill>
                  <a:srgbClr val="92D050"/>
                </a:solidFill>
              </a:rPr>
              <a:t>명령</a:t>
            </a:r>
            <a:r>
              <a:rPr lang="en-US" altLang="ko-KR" dirty="0" smtClean="0">
                <a:solidFill>
                  <a:srgbClr val="92D050"/>
                </a:solidFill>
              </a:rPr>
              <a:t>’ </a:t>
            </a:r>
            <a:r>
              <a:rPr lang="ko-KR" altLang="en-US" dirty="0" smtClean="0">
                <a:solidFill>
                  <a:srgbClr val="92D050"/>
                </a:solidFill>
              </a:rPr>
              <a:t>입력파일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lvl="1"/>
            <a:r>
              <a:rPr lang="en-US" altLang="ko-KR" dirty="0" err="1" smtClean="0"/>
              <a:t>awk</a:t>
            </a:r>
            <a:r>
              <a:rPr lang="en-US" altLang="ko-KR" dirty="0" smtClean="0"/>
              <a:t> –f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스크립트파일 입력파일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공백으로 구분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안하면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–F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; </a:t>
            </a:r>
            <a:r>
              <a:rPr lang="ko-KR" altLang="en-US" dirty="0" smtClean="0"/>
              <a:t>붙여 필드 구분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ls –l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‘{print $1}’ =&gt; $1 </a:t>
            </a:r>
            <a:r>
              <a:rPr lang="ko-KR" altLang="en-US" dirty="0" smtClean="0"/>
              <a:t>저장된 것 출력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12117"/>
              </p:ext>
            </p:extLst>
          </p:nvPr>
        </p:nvGraphicFramePr>
        <p:xfrm>
          <a:off x="544084" y="5201921"/>
          <a:ext cx="80649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100"/>
                <a:gridCol w="896100"/>
                <a:gridCol w="896100"/>
                <a:gridCol w="896100"/>
                <a:gridCol w="896100"/>
                <a:gridCol w="896100"/>
                <a:gridCol w="896100"/>
                <a:gridCol w="896100"/>
                <a:gridCol w="896100"/>
              </a:tblGrid>
              <a:tr h="273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rwxr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xr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root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root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69440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Jul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ifconfig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3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 유형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링크수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파일크기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3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$9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3286"/>
            <a:ext cx="5312093" cy="34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165304"/>
            <a:ext cx="6305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4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구조에서 원하는 정보 추출하기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유형 보기</a:t>
            </a:r>
            <a:r>
              <a:rPr lang="en-US" altLang="ko-KR" dirty="0" smtClean="0"/>
              <a:t>	ls -l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	| </a:t>
            </a:r>
            <a:r>
              <a:rPr lang="en-US" altLang="ko-KR" dirty="0" err="1" smtClean="0"/>
              <a:t>awk</a:t>
            </a:r>
            <a:r>
              <a:rPr lang="en-US" altLang="ko-KR" dirty="0"/>
              <a:t> </a:t>
            </a:r>
            <a:r>
              <a:rPr lang="en-US" altLang="ko-KR" dirty="0" smtClean="0"/>
              <a:t>‘{print$1}’</a:t>
            </a:r>
          </a:p>
          <a:p>
            <a:pPr lvl="1"/>
            <a:r>
              <a:rPr lang="ko-KR" altLang="en-US" dirty="0" smtClean="0"/>
              <a:t>파일 소유자 확인</a:t>
            </a:r>
            <a:r>
              <a:rPr lang="en-US" altLang="ko-KR" dirty="0" smtClean="0"/>
              <a:t>	ls –l 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ifdonfig</a:t>
            </a:r>
            <a:r>
              <a:rPr lang="en-US" altLang="ko-KR" dirty="0" smtClean="0"/>
              <a:t>	|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‘{print$3}’</a:t>
            </a:r>
          </a:p>
          <a:p>
            <a:r>
              <a:rPr lang="en-US" altLang="ko-KR" dirty="0" smtClean="0"/>
              <a:t>directory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ls –l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rc,d</a:t>
            </a:r>
            <a:r>
              <a:rPr lang="en-US" altLang="ko-KR" dirty="0" smtClean="0"/>
              <a:t> | grep “^d”</a:t>
            </a:r>
          </a:p>
          <a:p>
            <a:pPr lvl="1"/>
            <a:r>
              <a:rPr lang="en-US" altLang="ko-KR" dirty="0" smtClean="0"/>
              <a:t>ls –l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rc.d</a:t>
            </a:r>
            <a:r>
              <a:rPr lang="en-US" altLang="ko-KR" dirty="0"/>
              <a:t>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‘{if ($1 ~/^d/) print $0}’     //</a:t>
            </a:r>
            <a:r>
              <a:rPr lang="ko-KR" altLang="en-US" dirty="0" smtClean="0"/>
              <a:t>첫 단어가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인 파일 유형 출력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[root@VM1460363691701 /]#cat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awk</a:t>
            </a:r>
            <a:r>
              <a:rPr lang="en-US" altLang="ko-KR" sz="1400" dirty="0" smtClean="0"/>
              <a:t> –F: ‘{if($1 == “root”) print $6}’ / root</a:t>
            </a:r>
          </a:p>
          <a:p>
            <a:pPr lvl="2"/>
            <a:r>
              <a:rPr lang="en-US" altLang="ko-KR" sz="1400" dirty="0" smtClean="0"/>
              <a:t>F :</a:t>
            </a:r>
            <a:r>
              <a:rPr lang="ko-KR" altLang="en-US" sz="1400" dirty="0" smtClean="0"/>
              <a:t>공백 문자를 필드구분 </a:t>
            </a:r>
            <a:r>
              <a:rPr lang="en-US" altLang="ko-KR" sz="1400" dirty="0" smtClean="0"/>
              <a:t>X, :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필드 구분</a:t>
            </a:r>
            <a:endParaRPr lang="en-US" altLang="ko-KR" sz="1400" dirty="0" smtClean="0"/>
          </a:p>
          <a:p>
            <a:r>
              <a:rPr lang="ko-KR" altLang="en-US" dirty="0" smtClean="0"/>
              <a:t>비교연산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4" y="4797152"/>
            <a:ext cx="2992884" cy="184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7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xargs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지정된 명령과 기본 인수 뒤에 표준 입력으로부터 입력되는 문자열을 공백이나 라인으로 구분해 인수로써 명령 행을 만들어 처리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solidFill>
                  <a:srgbClr val="92D050"/>
                </a:solidFill>
              </a:rPr>
              <a:t>xargs</a:t>
            </a:r>
            <a:r>
              <a:rPr lang="en-US" altLang="ko-KR" dirty="0" smtClean="0">
                <a:solidFill>
                  <a:srgbClr val="92D050"/>
                </a:solidFill>
              </a:rPr>
              <a:t> [option] [</a:t>
            </a:r>
            <a:r>
              <a:rPr lang="ko-KR" altLang="en-US" dirty="0" smtClean="0">
                <a:solidFill>
                  <a:srgbClr val="92D050"/>
                </a:solidFill>
              </a:rPr>
              <a:t>명령어</a:t>
            </a:r>
            <a:r>
              <a:rPr lang="en-US" altLang="ko-KR" dirty="0" smtClean="0">
                <a:solidFill>
                  <a:srgbClr val="92D050"/>
                </a:solidFill>
              </a:rPr>
              <a:t>]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/>
              <a:t>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설정파일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검색해 출력하기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–name *.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xargs</a:t>
            </a:r>
            <a:r>
              <a:rPr lang="en-US" altLang="ko-KR" dirty="0" smtClean="0"/>
              <a:t> ls –l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68" y="3717032"/>
            <a:ext cx="2303700" cy="255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9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wc</a:t>
            </a:r>
            <a:r>
              <a:rPr lang="en-US" altLang="ko-KR" dirty="0" smtClean="0"/>
              <a:t> &amp;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92D050"/>
                </a:solidFill>
              </a:rPr>
              <a:t>wc</a:t>
            </a:r>
            <a:endParaRPr lang="en-US" altLang="ko-KR" dirty="0">
              <a:solidFill>
                <a:srgbClr val="92D050"/>
              </a:solidFill>
            </a:endParaRPr>
          </a:p>
          <a:p>
            <a:pPr lvl="1"/>
            <a:r>
              <a:rPr lang="ko-KR" altLang="en-US" dirty="0" smtClean="0"/>
              <a:t>파일내의 단어 수를 파악하고자 할 때 사용하는 명령어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행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수를 검사하여 보고해줌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solidFill>
                  <a:srgbClr val="92D050"/>
                </a:solidFill>
              </a:rPr>
              <a:t>wc</a:t>
            </a:r>
            <a:r>
              <a:rPr lang="en-US" altLang="ko-KR" dirty="0" smtClean="0">
                <a:solidFill>
                  <a:srgbClr val="92D050"/>
                </a:solidFill>
              </a:rPr>
              <a:t> [-</a:t>
            </a:r>
            <a:r>
              <a:rPr lang="en-US" altLang="ko-KR" dirty="0" err="1" smtClean="0">
                <a:solidFill>
                  <a:srgbClr val="92D050"/>
                </a:solidFill>
              </a:rPr>
              <a:t>cwi</a:t>
            </a:r>
            <a:r>
              <a:rPr lang="en-US" altLang="ko-KR" dirty="0" smtClean="0">
                <a:solidFill>
                  <a:srgbClr val="92D050"/>
                </a:solidFill>
              </a:rPr>
              <a:t>] </a:t>
            </a:r>
            <a:r>
              <a:rPr lang="ko-KR" altLang="en-US" dirty="0" smtClean="0">
                <a:solidFill>
                  <a:srgbClr val="92D050"/>
                </a:solidFill>
              </a:rPr>
              <a:t>파일명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lvl="2"/>
            <a:r>
              <a:rPr lang="en-US" altLang="ko-KR" dirty="0" smtClean="0"/>
              <a:t>-c </a:t>
            </a:r>
            <a:r>
              <a:rPr lang="ko-KR" altLang="en-US" dirty="0" smtClean="0"/>
              <a:t>문자 개수 출력</a:t>
            </a:r>
            <a:r>
              <a:rPr lang="en-US" altLang="ko-KR" dirty="0" smtClean="0"/>
              <a:t>, -w </a:t>
            </a:r>
            <a:r>
              <a:rPr lang="ko-KR" altLang="en-US" dirty="0" smtClean="0"/>
              <a:t>단어 개수 출력</a:t>
            </a:r>
            <a:r>
              <a:rPr lang="en-US" altLang="ko-KR" dirty="0" smtClean="0"/>
              <a:t>, -</a:t>
            </a:r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ko-KR" altLang="en-US" dirty="0" smtClean="0"/>
              <a:t>행 수 출력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92D050"/>
                </a:solidFill>
              </a:rPr>
              <a:t>read</a:t>
            </a:r>
          </a:p>
          <a:p>
            <a:pPr lvl="1"/>
            <a:r>
              <a:rPr lang="ko-KR" altLang="en-US" dirty="0" smtClean="0"/>
              <a:t>사용자로부터 표준 입력을 받아들여 변수로 저장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92D050"/>
                </a:solidFill>
              </a:rPr>
              <a:t>read [option] </a:t>
            </a:r>
            <a:r>
              <a:rPr lang="ko-KR" altLang="en-US" dirty="0" err="1" smtClean="0">
                <a:solidFill>
                  <a:srgbClr val="92D050"/>
                </a:solidFill>
              </a:rPr>
              <a:t>변수명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lvl="2"/>
            <a:r>
              <a:rPr lang="en-US" altLang="ko-KR" dirty="0" smtClean="0"/>
              <a:t>-a	</a:t>
            </a:r>
            <a:r>
              <a:rPr lang="ko-KR" altLang="en-US" dirty="0" smtClean="0"/>
              <a:t>배열 변수 사용시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배열변수 인자는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-p	</a:t>
            </a:r>
            <a:r>
              <a:rPr lang="ko-KR" altLang="en-US" dirty="0" smtClean="0"/>
              <a:t>터미널로 변수 입력 받고자 할 때 출력할 문자열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-s	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문자가 보이지 않도록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-r	</a:t>
            </a:r>
            <a:r>
              <a:rPr lang="ko-KR" altLang="en-US" dirty="0" err="1" smtClean="0"/>
              <a:t>백슬래쉬</a:t>
            </a:r>
            <a:r>
              <a:rPr lang="ko-KR" altLang="en-US" dirty="0" smtClean="0"/>
              <a:t> 문자를 이스케이프 문자열로 간주 </a:t>
            </a:r>
            <a:r>
              <a:rPr lang="en-US" altLang="ko-KR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53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평가하는 내장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참이면 </a:t>
            </a:r>
            <a:r>
              <a:rPr lang="ko-KR" altLang="en-US" dirty="0" err="1" smtClean="0"/>
              <a:t>종료값</a:t>
            </a:r>
            <a:r>
              <a:rPr lang="en-US" altLang="ko-KR" dirty="0" smtClean="0"/>
              <a:t>(exit status)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값으로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] *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전후로 공백을 사용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12" y="3861048"/>
            <a:ext cx="50387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160" y="2199120"/>
            <a:ext cx="2800232" cy="420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Shell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사용자 명령을 받아서 </a:t>
            </a:r>
            <a:r>
              <a:rPr lang="ko-KR" altLang="en-US" sz="1800" dirty="0" err="1" smtClean="0"/>
              <a:t>커널에</a:t>
            </a:r>
            <a:r>
              <a:rPr lang="ko-KR" altLang="en-US" sz="1800" dirty="0" smtClean="0"/>
              <a:t> 전달해 주는 중간 역할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리눅</a:t>
            </a:r>
            <a:r>
              <a:rPr lang="ko-KR" altLang="en-US" dirty="0" err="1"/>
              <a:t>스</a:t>
            </a:r>
            <a:r>
              <a:rPr lang="ko-KR" altLang="en-US" dirty="0" smtClean="0"/>
              <a:t> 운영체제의 명령 작업을 수행할 수 있도록 만들어진 프로그램</a:t>
            </a:r>
            <a:r>
              <a:rPr lang="en-US" altLang="ko-KR" dirty="0" smtClean="0"/>
              <a:t>.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&gt;   </a:t>
            </a:r>
            <a:r>
              <a:rPr lang="ko-KR" altLang="en-US" sz="1600" dirty="0" smtClean="0"/>
              <a:t>명령어   </a:t>
            </a:r>
            <a:r>
              <a:rPr lang="en-US" altLang="ko-KR" sz="1600" dirty="0" smtClean="0"/>
              <a:t>&gt;   </a:t>
            </a:r>
            <a:r>
              <a:rPr lang="ko-KR" altLang="en-US" sz="1600" dirty="0" err="1" smtClean="0"/>
              <a:t>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&gt;   </a:t>
            </a:r>
            <a:r>
              <a:rPr lang="ko-KR" altLang="en-US" sz="1600" dirty="0" err="1" smtClean="0"/>
              <a:t>커널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# cat  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/shells</a:t>
            </a:r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쉘을</a:t>
            </a:r>
            <a:r>
              <a:rPr lang="ko-KR" altLang="en-US" dirty="0" smtClean="0"/>
              <a:t> 사용할 수 있는지 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/bin/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/bin/bash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nologin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/bin/dash</a:t>
            </a:r>
          </a:p>
          <a:p>
            <a:r>
              <a:rPr lang="en-US" altLang="ko-KR" dirty="0" smtClean="0"/>
              <a:t># echo $SHELL</a:t>
            </a:r>
          </a:p>
          <a:p>
            <a:pPr lvl="1"/>
            <a:r>
              <a:rPr lang="ko-KR" altLang="en-US" dirty="0" smtClean="0"/>
              <a:t>현재 어떤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사용하고 있는지 확인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/bin/bash</a:t>
            </a:r>
          </a:p>
        </p:txBody>
      </p:sp>
    </p:spTree>
    <p:extLst>
      <p:ext uri="{BB962C8B-B14F-4D97-AF65-F5344CB8AC3E}">
        <p14:creationId xmlns:p14="http://schemas.microsoft.com/office/powerpoint/2010/main" val="30567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declare = typeset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shell script</a:t>
            </a:r>
            <a:r>
              <a:rPr lang="ko-KR" altLang="en-US" dirty="0" smtClean="0"/>
              <a:t>에서 변수를 정의할 때 사용되는 내부 명령어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92D050"/>
                </a:solidFill>
              </a:rPr>
              <a:t>declare [option] [</a:t>
            </a:r>
            <a:r>
              <a:rPr lang="ko-KR" altLang="en-US" dirty="0" err="1" smtClean="0">
                <a:solidFill>
                  <a:srgbClr val="92D050"/>
                </a:solidFill>
              </a:rPr>
              <a:t>변수명</a:t>
            </a:r>
            <a:r>
              <a:rPr lang="ko-KR" altLang="en-US" dirty="0" smtClean="0">
                <a:solidFill>
                  <a:srgbClr val="92D050"/>
                </a:solidFill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[=</a:t>
            </a:r>
            <a:r>
              <a:rPr lang="ko-KR" altLang="en-US" dirty="0" err="1" smtClean="0">
                <a:solidFill>
                  <a:srgbClr val="92D050"/>
                </a:solidFill>
              </a:rPr>
              <a:t>변수값</a:t>
            </a:r>
            <a:r>
              <a:rPr lang="en-US" altLang="ko-KR" dirty="0" smtClean="0">
                <a:solidFill>
                  <a:srgbClr val="92D050"/>
                </a:solidFill>
              </a:rPr>
              <a:t>]]</a:t>
            </a:r>
          </a:p>
          <a:p>
            <a:pPr lvl="2"/>
            <a:r>
              <a:rPr lang="en-US" altLang="ko-KR" dirty="0" smtClean="0"/>
              <a:t>-r	</a:t>
            </a:r>
            <a:r>
              <a:rPr lang="ko-KR" altLang="en-US" dirty="0" smtClean="0"/>
              <a:t>읽기만 가능한 변수 선언</a:t>
            </a:r>
            <a:endParaRPr lang="en-US" altLang="ko-KR" dirty="0"/>
          </a:p>
          <a:p>
            <a:pPr lvl="2"/>
            <a:r>
              <a:rPr lang="en-US" altLang="ko-KR" dirty="0" smtClean="0"/>
              <a:t>-</a:t>
            </a:r>
            <a:r>
              <a:rPr lang="en-US" altLang="ko-KR" dirty="0" err="1"/>
              <a:t>i</a:t>
            </a:r>
            <a:r>
              <a:rPr lang="en-US" altLang="ko-KR" dirty="0" smtClean="0"/>
              <a:t>	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-a	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-f	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-x	</a:t>
            </a:r>
            <a:r>
              <a:rPr lang="ko-KR" altLang="en-US" dirty="0" smtClean="0"/>
              <a:t>변수 내보내기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-x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= $value	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선언과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	</a:t>
            </a:r>
          </a:p>
          <a:p>
            <a:pPr lvl="3"/>
            <a:r>
              <a:rPr lang="en-US" altLang="ko-KR" dirty="0" smtClean="0"/>
              <a:t>#declare –r a = 3.5</a:t>
            </a:r>
          </a:p>
          <a:p>
            <a:pPr lvl="3"/>
            <a:r>
              <a:rPr lang="en-US" altLang="ko-KR" dirty="0" smtClean="0"/>
              <a:t>#echo $a		//3.5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3"/>
            <a:r>
              <a:rPr lang="en-US" altLang="ko-KR" dirty="0" smtClean="0"/>
              <a:t>#declare –a </a:t>
            </a:r>
            <a:r>
              <a:rPr lang="en-US" altLang="ko-KR" dirty="0" err="1" smtClean="0"/>
              <a:t>ar</a:t>
            </a:r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#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[0] = 100	</a:t>
            </a:r>
          </a:p>
          <a:p>
            <a:pPr lvl="3"/>
            <a:r>
              <a:rPr lang="en-US" altLang="ko-KR" dirty="0" smtClean="0"/>
              <a:t>#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[1] = 200</a:t>
            </a:r>
          </a:p>
          <a:p>
            <a:pPr lvl="3"/>
            <a:r>
              <a:rPr lang="en-US" altLang="ko-KR" dirty="0" smtClean="0"/>
              <a:t>#echo ${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[0]} ${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[1]}</a:t>
            </a:r>
          </a:p>
          <a:p>
            <a:pPr lvl="3"/>
            <a:r>
              <a:rPr lang="en-US" altLang="ko-KR" dirty="0" smtClean="0"/>
              <a:t>declare –f		//</a:t>
            </a:r>
            <a:r>
              <a:rPr lang="ko-KR" altLang="en-US" dirty="0" smtClean="0"/>
              <a:t>스크립트 안에서 정의된 모든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62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 /  true, false  / set / unset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exit</a:t>
            </a:r>
          </a:p>
          <a:p>
            <a:pPr lvl="1"/>
            <a:r>
              <a:rPr lang="ko-KR" altLang="en-US" dirty="0" smtClean="0"/>
              <a:t>스크립트 종료하고자 할 때 사용하는 내부 명령어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수행 후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끝날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로그아웃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true / false</a:t>
            </a:r>
          </a:p>
          <a:p>
            <a:pPr lvl="1"/>
            <a:r>
              <a:rPr lang="ko-KR" altLang="en-US" dirty="0" err="1" smtClean="0"/>
              <a:t>쉘</a:t>
            </a:r>
            <a:r>
              <a:rPr lang="ko-KR" altLang="en-US" dirty="0" smtClean="0"/>
              <a:t> 스크립트에서 명령 실행 결과가 참인가 거짓인가 반환해주는 내부 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true </a:t>
            </a:r>
            <a:r>
              <a:rPr lang="ko-KR" altLang="en-US" dirty="0" smtClean="0"/>
              <a:t>종료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명령의 실행 결과가 성공임을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false </a:t>
            </a:r>
            <a:r>
              <a:rPr lang="ko-KR" altLang="en-US" dirty="0" smtClean="0"/>
              <a:t>종료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명령의 실행 결과가 실패임을 의미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92D050"/>
                </a:solidFill>
              </a:rPr>
              <a:t>set</a:t>
            </a:r>
          </a:p>
          <a:p>
            <a:pPr lvl="1"/>
            <a:r>
              <a:rPr lang="ko-KR" altLang="en-US" dirty="0" smtClean="0"/>
              <a:t>변수명과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지정할 때 사용</a:t>
            </a:r>
            <a:r>
              <a:rPr lang="en-US" altLang="ko-KR" dirty="0" smtClean="0"/>
              <a:t>.($1 </a:t>
            </a:r>
            <a:r>
              <a:rPr lang="ko-KR" altLang="en-US" dirty="0" smtClean="0"/>
              <a:t>부터 차례대로 대입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set[option] </a:t>
            </a:r>
            <a:r>
              <a:rPr lang="ko-KR" altLang="en-US" dirty="0" smtClean="0"/>
              <a:t>인자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set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변수값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92D050"/>
                </a:solidFill>
              </a:rPr>
              <a:t>upset</a:t>
            </a:r>
          </a:p>
          <a:p>
            <a:pPr lvl="1"/>
            <a:r>
              <a:rPr lang="ko-KR" altLang="en-US" dirty="0" smtClean="0"/>
              <a:t>선언된 변수를 해제하기 위한 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upset [option]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27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popd</a:t>
            </a:r>
            <a:r>
              <a:rPr lang="en-US" altLang="ko-KR" dirty="0" smtClean="0"/>
              <a:t>  / </a:t>
            </a:r>
            <a:r>
              <a:rPr lang="en-US" altLang="ko-KR" dirty="0" err="1" smtClean="0"/>
              <a:t>pushd</a:t>
            </a:r>
            <a:r>
              <a:rPr lang="en-US" altLang="ko-KR" dirty="0" smtClean="0"/>
              <a:t>  / </a:t>
            </a:r>
            <a:r>
              <a:rPr lang="en-US" altLang="ko-KR" dirty="0" err="1" smtClean="0"/>
              <a:t>dirs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directory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형태로 저장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92D050"/>
                </a:solidFill>
              </a:rPr>
              <a:t>popd</a:t>
            </a:r>
            <a:r>
              <a:rPr lang="en-US" altLang="ko-KR" dirty="0" smtClean="0">
                <a:solidFill>
                  <a:srgbClr val="92D050"/>
                </a:solidFill>
              </a:rPr>
              <a:t> [option]</a:t>
            </a:r>
          </a:p>
          <a:p>
            <a:pPr lvl="1"/>
            <a:r>
              <a:rPr lang="en-US" altLang="ko-KR" dirty="0" err="1" smtClean="0">
                <a:solidFill>
                  <a:srgbClr val="92D050"/>
                </a:solidFill>
              </a:rPr>
              <a:t>pushd</a:t>
            </a:r>
            <a:r>
              <a:rPr lang="en-US" altLang="ko-KR" dirty="0" smtClean="0">
                <a:solidFill>
                  <a:srgbClr val="92D050"/>
                </a:solidFill>
              </a:rPr>
              <a:t> [option] [</a:t>
            </a:r>
            <a:r>
              <a:rPr lang="en-US" altLang="ko-KR" dirty="0" err="1" smtClean="0">
                <a:solidFill>
                  <a:srgbClr val="92D050"/>
                </a:solidFill>
              </a:rPr>
              <a:t>dir</a:t>
            </a:r>
            <a:r>
              <a:rPr lang="en-US" altLang="ko-KR" dirty="0" smtClean="0">
                <a:solidFill>
                  <a:srgbClr val="92D050"/>
                </a:solidFill>
              </a:rPr>
              <a:t>]</a:t>
            </a:r>
          </a:p>
          <a:p>
            <a:pPr lvl="1"/>
            <a:r>
              <a:rPr lang="en-US" altLang="ko-KR" dirty="0" err="1" smtClean="0">
                <a:solidFill>
                  <a:srgbClr val="92D050"/>
                </a:solidFill>
              </a:rPr>
              <a:t>dirs</a:t>
            </a:r>
            <a:r>
              <a:rPr lang="en-US" altLang="ko-KR" dirty="0" smtClean="0">
                <a:solidFill>
                  <a:srgbClr val="92D050"/>
                </a:solidFill>
              </a:rPr>
              <a:t> [option]</a:t>
            </a:r>
            <a:endParaRPr lang="en-US" altLang="ko-KR" dirty="0">
              <a:solidFill>
                <a:srgbClr val="92D050"/>
              </a:solidFill>
            </a:endParaRPr>
          </a:p>
          <a:p>
            <a:pPr lvl="2"/>
            <a:r>
              <a:rPr lang="en-US" altLang="ko-KR" dirty="0" smtClean="0"/>
              <a:t>option</a:t>
            </a:r>
          </a:p>
          <a:p>
            <a:pPr lvl="3"/>
            <a:r>
              <a:rPr lang="en-US" altLang="ko-KR" dirty="0" smtClean="0"/>
              <a:t>-n    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 왼쪽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해당 항목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+n   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 오른쪽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해당 항목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0" y="4369668"/>
            <a:ext cx="4705350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7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 / time / source / </a:t>
            </a:r>
            <a:r>
              <a:rPr lang="en-US" altLang="ko-KR" dirty="0" err="1" smtClean="0"/>
              <a:t>nohu</a:t>
            </a:r>
            <a:r>
              <a:rPr lang="en-US" altLang="ko-KR" dirty="0" err="1"/>
              <a:t>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900" b="1" dirty="0" smtClean="0">
                <a:solidFill>
                  <a:srgbClr val="92D050"/>
                </a:solidFill>
              </a:rPr>
              <a:t>sleep</a:t>
            </a:r>
          </a:p>
          <a:p>
            <a:pPr lvl="1"/>
            <a:r>
              <a:rPr lang="ko-KR" altLang="en-US" dirty="0" smtClean="0"/>
              <a:t>주어진 명령 실행 후 다음 명령 실행 전 대기 시간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sleep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r>
              <a:rPr lang="en-US" altLang="ko-KR" sz="1900" b="1" dirty="0" smtClean="0">
                <a:solidFill>
                  <a:srgbClr val="92D050"/>
                </a:solidFill>
              </a:rPr>
              <a:t>time</a:t>
            </a:r>
          </a:p>
          <a:p>
            <a:pPr lvl="1"/>
            <a:r>
              <a:rPr lang="ko-KR" altLang="en-US" dirty="0" smtClean="0"/>
              <a:t>주어진 작업하는데 걸리는 시간 체크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time make –j4</a:t>
            </a:r>
          </a:p>
          <a:p>
            <a:r>
              <a:rPr lang="en-US" altLang="ko-KR" sz="1900" b="1" dirty="0" smtClean="0">
                <a:solidFill>
                  <a:srgbClr val="92D050"/>
                </a:solidFill>
              </a:rPr>
              <a:t>source</a:t>
            </a:r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않고 변경된 파일을 바로 적용할 수 있게 해주는 내부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source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</a:p>
          <a:p>
            <a:r>
              <a:rPr lang="en-US" altLang="ko-KR" sz="1900" b="1" dirty="0" err="1" smtClean="0">
                <a:solidFill>
                  <a:srgbClr val="92D050"/>
                </a:solidFill>
              </a:rPr>
              <a:t>nohup</a:t>
            </a:r>
            <a:endParaRPr lang="en-US" altLang="ko-KR" sz="1900" b="1" dirty="0">
              <a:solidFill>
                <a:srgbClr val="92D050"/>
              </a:solidFill>
            </a:endParaRPr>
          </a:p>
          <a:p>
            <a:pPr lvl="1"/>
            <a:r>
              <a:rPr lang="ko-KR" altLang="en-US" dirty="0" smtClean="0"/>
              <a:t>로그아웃을 하더라도 실행시킨 프로세스 종료 </a:t>
            </a:r>
            <a:r>
              <a:rPr lang="en-US" altLang="ko-KR" dirty="0" smtClean="0"/>
              <a:t>X. </a:t>
            </a:r>
            <a:r>
              <a:rPr lang="ko-KR" altLang="en-US" dirty="0" smtClean="0"/>
              <a:t>계속 동작하도록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Hangup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 무시하고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우선권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증가시켜 백그라운드로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실행한 명령과 함께 백그라운드로 </a:t>
            </a:r>
            <a:r>
              <a:rPr lang="ko-KR" altLang="en-US" dirty="0" err="1" smtClean="0"/>
              <a:t>동작시켜야한다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nohup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&amp;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9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Script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shell script file 형태</a:t>
            </a: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확장자를 꼭 붙일 필요는 없지만 .sh 확장자를 사용 권함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.</a:t>
            </a:r>
            <a:endParaRPr lang="en-US" altLang="ko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파일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형식</a:t>
            </a: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주석(Comment)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쉘 스크립트 첫줄 #!/bin/sh  #!/bin/bash	// shell에서 스크립트가 실행됨을 의미.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# 주석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변수(variable)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숫자, 문자, 문자열의 값으로 할당 가능.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변수명과 변수값이 할당되면 변수 사용은 $변수명으로 사용.</a:t>
            </a:r>
          </a:p>
          <a:p>
            <a:pPr marL="1828800" lvl="3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linux = nollinux		&gt;	$linuxm</a:t>
            </a:r>
          </a:p>
          <a:p>
            <a:pPr marL="1828800" lvl="3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# ./linux로 실행.</a:t>
            </a:r>
            <a:br>
              <a:rPr lang="ko" altLang="ko-KR" dirty="0">
                <a:latin typeface="+mn-ea"/>
                <a:cs typeface="HeadLineA"/>
                <a:sym typeface="HeadLineA"/>
              </a:rPr>
            </a:br>
            <a:endParaRPr lang="ko" altLang="ko-KR" dirty="0">
              <a:latin typeface="+mn-ea"/>
              <a:cs typeface="HeadLineA"/>
              <a:sym typeface="HeadLineA"/>
            </a:endParaRPr>
          </a:p>
          <a:p>
            <a:pPr marL="914400" lvl="1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인자(argument)</a:t>
            </a:r>
          </a:p>
          <a:p>
            <a:pPr marL="1371600" lvl="2" indent="-228600">
              <a:spcBef>
                <a:spcPts val="0"/>
              </a:spcBef>
              <a:buClr>
                <a:srgbClr val="434343"/>
              </a:buClr>
              <a:buFont typeface="HeadLineA"/>
              <a:buChar char="-"/>
            </a:pPr>
            <a:r>
              <a:rPr lang="ko" altLang="ko-KR" dirty="0">
                <a:latin typeface="+mn-ea"/>
                <a:cs typeface="HeadLineA"/>
                <a:sym typeface="HeadLineA"/>
              </a:rPr>
              <a:t>명령어 뒤에 추가되는 것. (명령에 필요한 정보나 실행 방법)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3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Script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산술연산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=$((</a:t>
            </a:r>
            <a:r>
              <a:rPr lang="ko-KR" altLang="en-US" dirty="0" err="1" smtClean="0"/>
              <a:t>산술식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[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]; then</a:t>
            </a:r>
            <a:br>
              <a:rPr lang="en-US" altLang="ko-KR" dirty="0" smtClean="0"/>
            </a:br>
            <a:r>
              <a:rPr lang="en-US" altLang="ko-KR" dirty="0" smtClean="0"/>
              <a:t>	# </a:t>
            </a:r>
            <a:r>
              <a:rPr lang="ko-KR" altLang="en-US" dirty="0" smtClean="0"/>
              <a:t>조건이 참일 때 실행할 명령 </a:t>
            </a:r>
            <a:r>
              <a:rPr lang="en-US" altLang="ko-KR" dirty="0" smtClean="0"/>
              <a:t>if[</a:t>
            </a:r>
            <a:r>
              <a:rPr lang="ko-KR" altLang="en-US" dirty="0" smtClean="0"/>
              <a:t>공백 조건 공백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err="1" smtClean="0"/>
              <a:t>elif</a:t>
            </a:r>
            <a:r>
              <a:rPr lang="en-US" altLang="ko-KR" dirty="0" smtClean="0"/>
              <a:t> [</a:t>
            </a:r>
            <a:r>
              <a:rPr lang="ko-KR" altLang="en-US" dirty="0" smtClean="0"/>
              <a:t> 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]; then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	#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모두 거짓일 때 실행할 명령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	# if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 &amp; break</a:t>
            </a:r>
            <a:endParaRPr lang="en-US" altLang="ko-KR" dirty="0"/>
          </a:p>
          <a:p>
            <a:pPr lvl="2"/>
            <a:r>
              <a:rPr lang="en-US" altLang="ko-KR" dirty="0" smtClean="0"/>
              <a:t>continue. </a:t>
            </a:r>
            <a:r>
              <a:rPr lang="ko-KR" altLang="en-US" dirty="0" smtClean="0"/>
              <a:t>다음 결과 무시되고 제어를 처음으로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break. </a:t>
            </a:r>
            <a:r>
              <a:rPr lang="ko-KR" altLang="en-US" dirty="0" smtClean="0"/>
              <a:t>루프를 빠져나가 다음 문장 실행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7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Script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파일 형식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</a:t>
            </a:r>
          </a:p>
          <a:p>
            <a:pPr lvl="2"/>
            <a:r>
              <a:rPr lang="en-US" altLang="ko-KR" dirty="0" smtClean="0"/>
              <a:t>for [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] in list1 list2 list3…	#</a:t>
            </a:r>
            <a:r>
              <a:rPr lang="en-US" altLang="ko-KR" dirty="0"/>
              <a:t> </a:t>
            </a:r>
            <a:r>
              <a:rPr lang="en-US" altLang="ko-KR" dirty="0" smtClean="0"/>
              <a:t>in</a:t>
            </a:r>
            <a:r>
              <a:rPr lang="ko-KR" altLang="en-US" dirty="0" smtClean="0"/>
              <a:t>다음에 오는 리스트 개수만큼 반복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do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실행할 명령</a:t>
            </a:r>
            <a:r>
              <a:rPr lang="en-US" altLang="ko-KR" dirty="0" smtClean="0"/>
              <a:t>	#in </a:t>
            </a:r>
            <a:r>
              <a:rPr lang="ko-KR" altLang="en-US" dirty="0" smtClean="0"/>
              <a:t>부분 생략되면 </a:t>
            </a:r>
            <a:r>
              <a:rPr lang="ko-KR" altLang="en-US" dirty="0" err="1" smtClean="0"/>
              <a:t>명령행</a:t>
            </a:r>
            <a:r>
              <a:rPr lang="ko-KR" altLang="en-US" dirty="0" smtClean="0"/>
              <a:t> 인자 사용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done</a:t>
            </a:r>
          </a:p>
          <a:p>
            <a:pPr lvl="1"/>
            <a:r>
              <a:rPr lang="en-US" altLang="ko-KR" dirty="0" smtClean="0"/>
              <a:t>while </a:t>
            </a:r>
          </a:p>
          <a:p>
            <a:pPr lvl="2"/>
            <a:r>
              <a:rPr lang="en-US" altLang="ko-KR" dirty="0" smtClean="0"/>
              <a:t>while [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]		# </a:t>
            </a:r>
            <a:r>
              <a:rPr lang="ko-KR" altLang="en-US" dirty="0" smtClean="0"/>
              <a:t>조건이 참일 경우 </a:t>
            </a:r>
            <a:r>
              <a:rPr lang="en-US" altLang="ko-KR" dirty="0" err="1" smtClean="0"/>
              <a:t>do~done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반복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실행할 명령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done</a:t>
            </a:r>
          </a:p>
          <a:p>
            <a:pPr lvl="1"/>
            <a:r>
              <a:rPr lang="en-US" altLang="ko-KR" dirty="0" smtClean="0"/>
              <a:t>until</a:t>
            </a:r>
          </a:p>
          <a:p>
            <a:pPr lvl="2"/>
            <a:r>
              <a:rPr lang="en-US" altLang="ko-KR" dirty="0" smtClean="0"/>
              <a:t>until [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]		#</a:t>
            </a:r>
            <a:r>
              <a:rPr lang="ko-KR" altLang="en-US" dirty="0" smtClean="0"/>
              <a:t>조건이 거짓이면 </a:t>
            </a:r>
            <a:r>
              <a:rPr lang="en-US" altLang="ko-KR" dirty="0" smtClean="0"/>
              <a:t>do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사이 명령 반복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			#</a:t>
            </a:r>
            <a:r>
              <a:rPr lang="ko-KR" altLang="en-US" dirty="0" smtClean="0"/>
              <a:t>참이면 루프 종료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실행할 명령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963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Script file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스크립트 파일은 실행될 수 있도록 유저의 실행 권한 속성을 가져야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chmod</a:t>
            </a:r>
            <a:r>
              <a:rPr lang="en-US" altLang="ko-KR" dirty="0" smtClean="0"/>
              <a:t> 755</a:t>
            </a:r>
            <a:r>
              <a:rPr lang="ko-KR" altLang="en-US" dirty="0" smtClean="0"/>
              <a:t>로 파일 속성 주기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파일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환경변수에 설정된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있지 않다면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스크립트 앞에 </a:t>
            </a:r>
            <a:r>
              <a:rPr lang="en-US" altLang="ko-KR" dirty="0" smtClean="0"/>
              <a:t>./</a:t>
            </a:r>
            <a:r>
              <a:rPr lang="ko-KR" altLang="en-US" dirty="0" smtClean="0"/>
              <a:t>붙여 실행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# ./</a:t>
            </a:r>
            <a:r>
              <a:rPr lang="ko-KR" altLang="en-US" dirty="0" smtClean="0"/>
              <a:t>스크립트 파일명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56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smb</a:t>
            </a:r>
            <a:r>
              <a:rPr lang="en-US" altLang="ko-KR" dirty="0" smtClean="0"/>
              <a:t> script file </a:t>
            </a:r>
            <a:r>
              <a:rPr lang="ko-KR" altLang="en-US" dirty="0" smtClean="0"/>
              <a:t>살펴보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-f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/functions		#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/functions </a:t>
            </a:r>
            <a:r>
              <a:rPr lang="ko-KR" altLang="en-US" dirty="0" smtClean="0"/>
              <a:t>파일이 존재한다면</a:t>
            </a:r>
            <a:endParaRPr lang="en-US" altLang="ko-KR" dirty="0" smtClean="0"/>
          </a:p>
          <a:p>
            <a:r>
              <a:rPr lang="en-US" altLang="ko-KR" dirty="0" smtClean="0"/>
              <a:t>.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/functions		#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/functions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읽어들임</a:t>
            </a:r>
            <a:endParaRPr lang="en-US" altLang="ko-KR" dirty="0" smtClean="0"/>
          </a:p>
          <a:p>
            <a:r>
              <a:rPr lang="en-US" altLang="ko-KR" dirty="0" smtClean="0"/>
              <a:t>[ ${N} = “no”] &amp;&amp; exit 0		# N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면 종료</a:t>
            </a:r>
            <a:endParaRPr lang="en-US" altLang="ko-KR" dirty="0" smtClean="0"/>
          </a:p>
          <a:p>
            <a:r>
              <a:rPr lang="en-US" altLang="ko-KR" dirty="0" smtClean="0"/>
              <a:t>[ -f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sama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smb.conf</a:t>
            </a:r>
            <a:r>
              <a:rPr lang="en-US" altLang="ko-KR" dirty="0" smtClean="0"/>
              <a:t>] || exit	# </a:t>
            </a:r>
            <a:r>
              <a:rPr lang="ko-KR" altLang="en-US" dirty="0" smtClean="0"/>
              <a:t>파일이 없으면 종료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qprintf</a:t>
            </a:r>
            <a:r>
              <a:rPr lang="en-US" altLang="ko-KR" dirty="0" smtClean="0"/>
              <a:t> “” 			# “”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err="1" smtClean="0"/>
              <a:t>killproc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smbd</a:t>
            </a:r>
            <a:r>
              <a:rPr lang="en-US" altLang="ko-KR" dirty="0" smtClean="0"/>
              <a:t> –HUP		#-HUP</a:t>
            </a:r>
            <a:r>
              <a:rPr lang="ko-KR" altLang="en-US" dirty="0" smtClean="0"/>
              <a:t>옵션으로 </a:t>
            </a:r>
            <a:r>
              <a:rPr lang="en-US" altLang="ko-KR" dirty="0" err="1" smtClean="0"/>
              <a:t>smbd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데몬 죽임</a:t>
            </a:r>
            <a:endParaRPr lang="en-US" altLang="ko-KR" dirty="0" smtClean="0"/>
          </a:p>
          <a:p>
            <a:r>
              <a:rPr lang="en-US" altLang="ko-KR" dirty="0" smtClean="0"/>
              <a:t>status </a:t>
            </a:r>
            <a:r>
              <a:rPr lang="en-US" altLang="ko-KR" dirty="0" err="1" smtClean="0"/>
              <a:t>smbd</a:t>
            </a:r>
            <a:r>
              <a:rPr lang="en-US" altLang="ko-KR" dirty="0" smtClean="0"/>
              <a:t>			# </a:t>
            </a:r>
            <a:r>
              <a:rPr lang="en-US" altLang="ko-KR" dirty="0" err="1" smtClean="0"/>
              <a:t>smbd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7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</a:t>
            </a:r>
            <a:r>
              <a:rPr lang="en-US" altLang="ko-KR" sz="2800" dirty="0" smtClean="0"/>
              <a:t>(Midnight Commander)</a:t>
            </a:r>
            <a:r>
              <a:rPr lang="en-US" altLang="ko-KR" dirty="0" smtClean="0"/>
              <a:t>, </a:t>
            </a:r>
            <a:r>
              <a:rPr lang="en-US" altLang="ko-KR" dirty="0"/>
              <a:t>shell</a:t>
            </a:r>
            <a:r>
              <a:rPr lang="ko-KR" altLang="en-US" dirty="0" smtClean="0"/>
              <a:t> 파일 관리자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콘솔이나 터미널 창에서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쉽게 관리할 수 있는 </a:t>
            </a:r>
            <a:r>
              <a:rPr lang="en-US" altLang="ko-KR" dirty="0" smtClean="0"/>
              <a:t>S</a:t>
            </a:r>
            <a:r>
              <a:rPr lang="en-US" altLang="ko-KR" dirty="0" smtClean="0"/>
              <a:t>hell </a:t>
            </a:r>
            <a:r>
              <a:rPr lang="en-US" altLang="ko-KR" dirty="0"/>
              <a:t>f</a:t>
            </a:r>
            <a:r>
              <a:rPr lang="en-US" altLang="ko-KR" dirty="0" smtClean="0"/>
              <a:t>ile </a:t>
            </a:r>
            <a:r>
              <a:rPr lang="ko-KR" altLang="en-US" dirty="0" smtClean="0"/>
              <a:t>관리자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MC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콘솔상의 최고 파일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퍼미션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소유권 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기능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압축 해제 및 업그레이드 기능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iso</a:t>
            </a:r>
            <a:r>
              <a:rPr lang="en-US" altLang="ko-KR" dirty="0" smtClean="0"/>
              <a:t>, rpm, tar, zip)</a:t>
            </a:r>
          </a:p>
          <a:p>
            <a:pPr lvl="1"/>
            <a:r>
              <a:rPr lang="en-US" altLang="ko-KR" dirty="0" smtClean="0"/>
              <a:t>FTP </a:t>
            </a:r>
            <a:r>
              <a:rPr lang="ko-KR" altLang="en-US" dirty="0" smtClean="0"/>
              <a:t>기능 지원</a:t>
            </a:r>
            <a:r>
              <a:rPr lang="en-US" altLang="ko-KR" dirty="0" smtClean="0"/>
              <a:t>/</a:t>
            </a:r>
            <a:r>
              <a:rPr lang="en-US" altLang="ko-KR" dirty="0" smtClean="0"/>
              <a:t>SSH </a:t>
            </a:r>
            <a:r>
              <a:rPr lang="ko-KR" altLang="en-US" dirty="0" smtClean="0"/>
              <a:t>접속 지원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및 동영상 프로그램과 연동해 이미지 및 동영상 보기 지원</a:t>
            </a:r>
            <a:r>
              <a:rPr lang="en-US" altLang="ko-KR" dirty="0" smtClean="0"/>
              <a:t>(bmp, gif, jpg,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avi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wmv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자체 에디터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mcediit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탑재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찾아 바꾸기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한글 지원</a:t>
            </a:r>
            <a:r>
              <a:rPr lang="en-US" altLang="ko-KR" dirty="0" smtClean="0"/>
              <a:t>(UTF-8 </a:t>
            </a:r>
            <a:r>
              <a:rPr lang="ko-KR" altLang="en-US" dirty="0" err="1" smtClean="0"/>
              <a:t>문자셋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6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Prompt </a:t>
            </a:r>
            <a:r>
              <a:rPr lang="ko-KR" altLang="en-US" dirty="0" smtClean="0">
                <a:solidFill>
                  <a:srgbClr val="92D050"/>
                </a:solidFill>
              </a:rPr>
              <a:t>구조</a:t>
            </a:r>
            <a:r>
              <a:rPr lang="en-US" altLang="ko-KR" dirty="0" smtClean="0">
                <a:solidFill>
                  <a:srgbClr val="92D050"/>
                </a:solidFill>
              </a:rPr>
              <a:t>(Linux)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[root@VM1459846351897 /]#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로그인 중인 사용자 </a:t>
            </a:r>
            <a:r>
              <a:rPr lang="ko-KR" altLang="en-US" dirty="0" err="1" smtClean="0"/>
              <a:t>계정명</a:t>
            </a:r>
            <a:r>
              <a:rPr lang="en-US" altLang="ko-KR" dirty="0" smtClean="0"/>
              <a:t>@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호스트명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~(</a:t>
            </a:r>
            <a:r>
              <a:rPr lang="ko-KR" altLang="en-US" dirty="0" smtClean="0"/>
              <a:t>현재 작업 위치</a:t>
            </a:r>
            <a:r>
              <a:rPr lang="en-US" altLang="ko-KR" dirty="0" smtClean="0"/>
              <a:t>)]</a:t>
            </a:r>
          </a:p>
          <a:p>
            <a:pPr lvl="2"/>
            <a:r>
              <a:rPr lang="en-US" altLang="ko-KR" dirty="0" smtClean="0"/>
              <a:t>@ </a:t>
            </a:r>
            <a:r>
              <a:rPr lang="ko-KR" altLang="en-US" dirty="0" smtClean="0"/>
              <a:t>사용자와 </a:t>
            </a:r>
            <a:r>
              <a:rPr lang="ko-KR" altLang="en-US" dirty="0" err="1" smtClean="0"/>
              <a:t>호스트명</a:t>
            </a:r>
            <a:r>
              <a:rPr lang="ko-KR" altLang="en-US" dirty="0" smtClean="0"/>
              <a:t> 구분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$ </a:t>
            </a:r>
            <a:r>
              <a:rPr lang="ko-KR" altLang="en-US" dirty="0" smtClean="0"/>
              <a:t>사용자로 로그인 하였을 때 </a:t>
            </a:r>
            <a:r>
              <a:rPr lang="en-US" altLang="ko-KR" dirty="0" smtClean="0"/>
              <a:t>prompt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루트이면 </a:t>
            </a:r>
            <a:r>
              <a:rPr lang="en-US" altLang="ko-KR" dirty="0" smtClean="0"/>
              <a:t>#</a:t>
            </a:r>
          </a:p>
          <a:p>
            <a:endParaRPr lang="en-US" altLang="ko-KR" dirty="0"/>
          </a:p>
          <a:p>
            <a:r>
              <a:rPr lang="en-US" altLang="ko-KR" dirty="0" smtClean="0"/>
              <a:t>prompt  </a:t>
            </a:r>
            <a:r>
              <a:rPr lang="ko-KR" altLang="en-US" dirty="0" smtClean="0"/>
              <a:t>상태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#SAVE = $PS1</a:t>
            </a:r>
          </a:p>
          <a:p>
            <a:pPr lvl="1"/>
            <a:r>
              <a:rPr lang="en-US" altLang="ko-KR" dirty="0" smtClean="0"/>
              <a:t>#PS1 = [\u@\h \w]$</a:t>
            </a:r>
          </a:p>
          <a:p>
            <a:pPr lvl="2"/>
            <a:r>
              <a:rPr lang="en-US" altLang="ko-KR" dirty="0" smtClean="0"/>
              <a:t>[root@VM1459846351897 ~]$	//</a:t>
            </a:r>
            <a:r>
              <a:rPr lang="ko-KR" altLang="en-US" dirty="0" smtClean="0"/>
              <a:t>작업 절대 경로 보여주기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u. username</a:t>
            </a:r>
          </a:p>
          <a:p>
            <a:pPr lvl="3"/>
            <a:r>
              <a:rPr lang="en-US" altLang="ko-KR" dirty="0" smtClean="0"/>
              <a:t>h. hostname</a:t>
            </a:r>
          </a:p>
          <a:p>
            <a:pPr lvl="3"/>
            <a:r>
              <a:rPr lang="en-US" altLang="ko-KR" dirty="0" smtClean="0"/>
              <a:t>w. </a:t>
            </a:r>
            <a:r>
              <a:rPr lang="ko-KR" altLang="en-US" dirty="0" smtClean="0"/>
              <a:t>현재 작업 </a:t>
            </a:r>
            <a:r>
              <a:rPr lang="en-US" altLang="ko-KR" smtClean="0"/>
              <a:t>directory</a:t>
            </a:r>
            <a:endParaRPr lang="en-US" altLang="ko-KR" dirty="0" smtClean="0"/>
          </a:p>
          <a:p>
            <a:pPr marL="1371600" lvl="3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</a:t>
            </a:r>
            <a:r>
              <a:rPr lang="en-US" altLang="ko-KR" sz="2800" dirty="0"/>
              <a:t>(Midnight Commander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, shell</a:t>
            </a:r>
            <a:r>
              <a:rPr lang="ko-KR" altLang="en-US" dirty="0" smtClean="0"/>
              <a:t> </a:t>
            </a:r>
            <a:r>
              <a:rPr lang="ko-KR" altLang="en-US" dirty="0"/>
              <a:t>파일 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MC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mc </a:t>
            </a:r>
            <a:r>
              <a:rPr lang="ko-KR" altLang="en-US" dirty="0" smtClean="0"/>
              <a:t>명령으로 실행</a:t>
            </a:r>
            <a:endParaRPr lang="en-US" altLang="ko-KR" dirty="0"/>
          </a:p>
          <a:p>
            <a:pPr lvl="1"/>
            <a:r>
              <a:rPr lang="en-US" altLang="ko-KR" dirty="0" smtClean="0"/>
              <a:t>tab </a:t>
            </a:r>
            <a:r>
              <a:rPr lang="ko-KR" altLang="en-US" dirty="0" smtClean="0"/>
              <a:t>키로 화면 이동</a:t>
            </a:r>
            <a:endParaRPr lang="en-US" altLang="ko-KR" dirty="0" smtClean="0"/>
          </a:p>
          <a:p>
            <a:r>
              <a:rPr lang="en-US" altLang="ko-KR" dirty="0" smtClean="0"/>
              <a:t>MC function key</a:t>
            </a:r>
          </a:p>
          <a:p>
            <a:pPr lvl="1"/>
            <a:r>
              <a:rPr lang="en-US" altLang="ko-KR" dirty="0" smtClean="0"/>
              <a:t>F1 – F10</a:t>
            </a:r>
          </a:p>
          <a:p>
            <a:pPr lvl="1"/>
            <a:r>
              <a:rPr lang="en-US" altLang="ko-KR" dirty="0" smtClean="0"/>
              <a:t>Esc + </a:t>
            </a:r>
            <a:r>
              <a:rPr lang="ko-KR" altLang="en-US" dirty="0" err="1" smtClean="0"/>
              <a:t>숫자키로</a:t>
            </a:r>
            <a:r>
              <a:rPr lang="en-US" altLang="ko-KR" dirty="0" smtClean="0"/>
              <a:t> mc </a:t>
            </a:r>
            <a:r>
              <a:rPr lang="ko-KR" altLang="en-US" dirty="0" err="1" smtClean="0"/>
              <a:t>펑션키</a:t>
            </a:r>
            <a:r>
              <a:rPr lang="ko-KR" altLang="en-US" dirty="0" smtClean="0"/>
              <a:t> 사용 대신 가능</a:t>
            </a:r>
            <a:r>
              <a:rPr lang="en-US" altLang="ko-KR" dirty="0" smtClean="0"/>
              <a:t>. (F10 = Esc+0)</a:t>
            </a:r>
          </a:p>
          <a:p>
            <a:pPr lvl="2"/>
            <a:r>
              <a:rPr lang="ko-KR" altLang="en-US" dirty="0" smtClean="0"/>
              <a:t>슬라이드 노트 참고</a:t>
            </a:r>
            <a:endParaRPr lang="en-US" altLang="ko-KR" dirty="0" smtClean="0"/>
          </a:p>
          <a:p>
            <a:r>
              <a:rPr lang="en-US" altLang="ko-KR" dirty="0" smtClean="0"/>
              <a:t>MC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F10 </a:t>
            </a:r>
            <a:r>
              <a:rPr lang="ko-KR" altLang="en-US" dirty="0" err="1" smtClean="0"/>
              <a:t>펑션키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편집 시에 바로 </a:t>
            </a:r>
            <a:r>
              <a:rPr lang="en-US" altLang="ko-KR" dirty="0" smtClean="0"/>
              <a:t>mc </a:t>
            </a:r>
            <a:r>
              <a:rPr lang="ko-KR" altLang="en-US" dirty="0" smtClean="0"/>
              <a:t>종료할 때 </a:t>
            </a:r>
            <a:r>
              <a:rPr lang="en-US" altLang="ko-KR" dirty="0" smtClean="0"/>
              <a:t>F10</a:t>
            </a:r>
            <a:r>
              <a:rPr lang="ko-KR" altLang="en-US" dirty="0" smtClean="0"/>
              <a:t>키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누르기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0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</a:t>
            </a:r>
            <a:r>
              <a:rPr lang="en-US" altLang="ko-KR" sz="2800" dirty="0"/>
              <a:t>(Midnight </a:t>
            </a:r>
            <a:r>
              <a:rPr lang="en-US" altLang="ko-KR" sz="2800" dirty="0" smtClean="0"/>
              <a:t>Commander)</a:t>
            </a:r>
            <a:r>
              <a:rPr lang="en-US" altLang="ko-KR" dirty="0" smtClean="0">
                <a:latin typeface="+mj-ea"/>
              </a:rPr>
              <a:t>, </a:t>
            </a:r>
            <a:r>
              <a:rPr lang="en-US" altLang="ko-KR" dirty="0">
                <a:latin typeface="+mj-ea"/>
              </a:rPr>
              <a:t>shell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/>
              <a:t>파일 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MC </a:t>
            </a:r>
            <a:r>
              <a:rPr lang="ko-KR" altLang="en-US" dirty="0" smtClean="0"/>
              <a:t>기본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목록 보기 설정</a:t>
            </a:r>
            <a:r>
              <a:rPr lang="en-US" altLang="ko-KR" dirty="0" smtClean="0"/>
              <a:t>(L)</a:t>
            </a:r>
          </a:p>
          <a:p>
            <a:pPr lvl="2"/>
            <a:r>
              <a:rPr lang="en-US" altLang="ko-KR" dirty="0" smtClean="0"/>
              <a:t>F9</a:t>
            </a:r>
            <a:r>
              <a:rPr lang="ko-KR" altLang="en-US" dirty="0" smtClean="0"/>
              <a:t>키를 눌러 메뉴에서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 목록 보기 설정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디렉토리와</a:t>
            </a:r>
            <a:r>
              <a:rPr lang="ko-KR" altLang="en-US" dirty="0" smtClean="0"/>
              <a:t> 파일의 출력 방식을 설정할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기본적으로 </a:t>
            </a:r>
            <a:r>
              <a:rPr lang="ko-KR" altLang="en-US" dirty="0" err="1" smtClean="0"/>
              <a:t>디렉토리와</a:t>
            </a:r>
            <a:r>
              <a:rPr lang="ko-KR" altLang="en-US" dirty="0" smtClean="0"/>
              <a:t> 파일들은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변경시간 순서대로 출력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파일 시스템 정보 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메뉴에서 정보</a:t>
            </a:r>
            <a:r>
              <a:rPr lang="en-US" altLang="ko-KR" dirty="0" smtClean="0"/>
              <a:t>(I) </a:t>
            </a:r>
            <a:r>
              <a:rPr lang="ko-KR" altLang="en-US" dirty="0" smtClean="0"/>
              <a:t>선택하면 한쪽 화면에 파일시스템이 관한 자세한 정보를 볼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문서 편집기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mc</a:t>
            </a:r>
            <a:r>
              <a:rPr lang="ko-KR" altLang="en-US" dirty="0" smtClean="0"/>
              <a:t>는 자체 에디터를 내장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내장</a:t>
            </a:r>
            <a:r>
              <a:rPr lang="en-US" altLang="ko-KR" dirty="0"/>
              <a:t> </a:t>
            </a:r>
            <a:r>
              <a:rPr lang="ko-KR" altLang="en-US" dirty="0" smtClean="0"/>
              <a:t>에디터는 </a:t>
            </a:r>
            <a:r>
              <a:rPr lang="en-US" altLang="ko-KR" dirty="0" smtClean="0"/>
              <a:t>F4</a:t>
            </a:r>
            <a:r>
              <a:rPr lang="ko-KR" altLang="en-US" dirty="0" smtClean="0"/>
              <a:t>키를 눌러 문서 편집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MC</a:t>
            </a:r>
            <a:r>
              <a:rPr lang="en-US" altLang="ko-KR" sz="2800" dirty="0"/>
              <a:t>(Midnight Commander)</a:t>
            </a:r>
            <a:r>
              <a:rPr lang="en-US" altLang="ko-KR" dirty="0"/>
              <a:t>, shell</a:t>
            </a:r>
            <a:r>
              <a:rPr lang="ko-KR" altLang="en-US" dirty="0"/>
              <a:t> 파일 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MC </a:t>
            </a:r>
            <a:r>
              <a:rPr lang="ko-KR" altLang="en-US" dirty="0" smtClean="0"/>
              <a:t>기본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복사 및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F7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F8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F6 </a:t>
            </a:r>
            <a:r>
              <a:rPr lang="ko-KR" altLang="en-US" dirty="0" smtClean="0"/>
              <a:t>파일이나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F5 </a:t>
            </a:r>
            <a:r>
              <a:rPr lang="ko-KR" altLang="en-US" dirty="0" smtClean="0"/>
              <a:t>파일이나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복사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압축풀기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기본으로 </a:t>
            </a:r>
            <a:r>
              <a:rPr lang="en-US" altLang="ko-KR" dirty="0" smtClean="0"/>
              <a:t>tar </a:t>
            </a:r>
            <a:r>
              <a:rPr lang="ko-KR" altLang="en-US" dirty="0" smtClean="0"/>
              <a:t>압축 파일 지원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이미지 파일 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 그래픽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프로그램을 통해 </a:t>
            </a:r>
            <a:r>
              <a:rPr lang="en-US" altLang="ko-KR" dirty="0" smtClean="0"/>
              <a:t>gif, jpeg, bmp,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그래픽 이미지 파일을 볼 수 있는 기능을 지원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콘솔에서는 지원 </a:t>
            </a:r>
            <a:r>
              <a:rPr lang="en-US" altLang="ko-KR" dirty="0" smtClean="0"/>
              <a:t>X)</a:t>
            </a:r>
          </a:p>
          <a:p>
            <a:pPr lvl="2"/>
            <a:r>
              <a:rPr lang="ko-KR" altLang="en-US" dirty="0" smtClean="0"/>
              <a:t>넘버원 </a:t>
            </a:r>
            <a:r>
              <a:rPr lang="ko-KR" altLang="en-US" dirty="0" err="1" smtClean="0"/>
              <a:t>리눅스에서는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GQview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프로그램으로 지원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</a:t>
            </a:r>
            <a:r>
              <a:rPr lang="en-US" altLang="ko-KR" sz="2800" dirty="0"/>
              <a:t>(Midnight Commander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 </a:t>
            </a:r>
            <a:r>
              <a:rPr lang="ko-KR" altLang="en-US" dirty="0"/>
              <a:t>파일 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MC </a:t>
            </a:r>
            <a:r>
              <a:rPr lang="ko-KR" altLang="en-US" dirty="0" smtClean="0"/>
              <a:t>기본 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FTP </a:t>
            </a:r>
            <a:r>
              <a:rPr lang="ko-KR" altLang="en-US" dirty="0" smtClean="0"/>
              <a:t>서버 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FTP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 FTP </a:t>
            </a:r>
            <a:r>
              <a:rPr lang="ko-KR" altLang="en-US" dirty="0" smtClean="0"/>
              <a:t>서버 종류 </a:t>
            </a:r>
            <a:r>
              <a:rPr lang="en-US" altLang="ko-KR" dirty="0" smtClean="0"/>
              <a:t>		| </a:t>
            </a:r>
            <a:r>
              <a:rPr lang="ko-KR" altLang="en-US" dirty="0" smtClean="0"/>
              <a:t>접속방법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| </a:t>
            </a:r>
            <a:r>
              <a:rPr lang="ko-KR" altLang="en-US" dirty="0" smtClean="0"/>
              <a:t>익명</a:t>
            </a:r>
            <a:r>
              <a:rPr lang="en-US" altLang="ko-KR" dirty="0" smtClean="0"/>
              <a:t>(Anonymous)		| </a:t>
            </a:r>
            <a:r>
              <a:rPr lang="ko-KR" altLang="en-US" dirty="0" smtClean="0"/>
              <a:t>서버주소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		| $ cd ftp://</a:t>
            </a:r>
            <a:r>
              <a:rPr lang="ko-KR" altLang="en-US" dirty="0"/>
              <a:t> </a:t>
            </a:r>
            <a:r>
              <a:rPr lang="ko-KR" altLang="en-US" dirty="0" smtClean="0"/>
              <a:t>서버 주소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| </a:t>
            </a:r>
            <a:r>
              <a:rPr lang="ko-KR" altLang="en-US" dirty="0" smtClean="0"/>
              <a:t>실명</a:t>
            </a:r>
            <a:r>
              <a:rPr lang="en-US" altLang="ko-KR" dirty="0" smtClean="0"/>
              <a:t>(Non-anonymous)	| 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비밀 번호</a:t>
            </a:r>
            <a:r>
              <a:rPr lang="en-US" altLang="ko-KR" dirty="0" smtClean="0"/>
              <a:t>@</a:t>
            </a:r>
            <a:r>
              <a:rPr lang="ko-KR" altLang="en-US" dirty="0" smtClean="0"/>
              <a:t>서버 주소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| $ cd ftp:// 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비밀 번호</a:t>
            </a:r>
            <a:r>
              <a:rPr lang="en-US" altLang="ko-KR" dirty="0" smtClean="0"/>
              <a:t>@</a:t>
            </a:r>
            <a:r>
              <a:rPr lang="ko-KR" altLang="en-US" dirty="0" smtClean="0"/>
              <a:t>서버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SSH </a:t>
            </a:r>
            <a:r>
              <a:rPr lang="ko-KR" altLang="en-US" dirty="0" smtClean="0"/>
              <a:t>서버 접</a:t>
            </a:r>
            <a:r>
              <a:rPr lang="ko-KR" altLang="en-US" dirty="0" smtClean="0"/>
              <a:t>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접속 기능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err="1" smtClean="0"/>
              <a:t>쉘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계정</a:t>
            </a:r>
            <a:r>
              <a:rPr lang="en-US" altLang="ko-KR" dirty="0" smtClean="0"/>
              <a:t>@</a:t>
            </a:r>
            <a:r>
              <a:rPr lang="ko-KR" altLang="en-US" dirty="0" smtClean="0"/>
              <a:t>서버주소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07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트러블 슈팅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2620"/>
            <a:ext cx="7961643" cy="164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8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apache.sh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clean.sh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Shell </a:t>
            </a:r>
            <a:r>
              <a:rPr lang="ko-KR" altLang="en-US" dirty="0" smtClean="0">
                <a:solidFill>
                  <a:srgbClr val="92D050"/>
                </a:solidFill>
              </a:rPr>
              <a:t>환경 변수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n-ea"/>
              </a:rPr>
              <a:t># echo $BASH</a:t>
            </a:r>
          </a:p>
          <a:p>
            <a:pPr lvl="1"/>
            <a:r>
              <a:rPr lang="en-US" altLang="ko-KR" dirty="0" smtClean="0">
                <a:latin typeface="+mn-ea"/>
              </a:rPr>
              <a:t>/bin/bash		//</a:t>
            </a:r>
            <a:r>
              <a:rPr lang="ko-KR" altLang="en-US" dirty="0" smtClean="0">
                <a:latin typeface="+mn-ea"/>
              </a:rPr>
              <a:t>사용되고 있는 </a:t>
            </a:r>
            <a:r>
              <a:rPr lang="en-US" altLang="ko-KR" dirty="0" smtClean="0">
                <a:latin typeface="+mn-ea"/>
              </a:rPr>
              <a:t>bash shell</a:t>
            </a:r>
            <a:r>
              <a:rPr lang="ko-KR" altLang="en-US" dirty="0" smtClean="0">
                <a:latin typeface="+mn-ea"/>
              </a:rPr>
              <a:t>의 경로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# echo $HOME</a:t>
            </a:r>
          </a:p>
          <a:p>
            <a:pPr lvl="1"/>
            <a:r>
              <a:rPr lang="en-US" altLang="ko-KR" dirty="0" smtClean="0">
                <a:latin typeface="+mn-ea"/>
              </a:rPr>
              <a:t>/root		//</a:t>
            </a:r>
            <a:r>
              <a:rPr lang="ko-KR" altLang="en-US" dirty="0" smtClean="0">
                <a:latin typeface="+mn-ea"/>
              </a:rPr>
              <a:t>기본 작업 영역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# echo $HOSTNAME</a:t>
            </a:r>
          </a:p>
          <a:p>
            <a:pPr lvl="1"/>
            <a:r>
              <a:rPr lang="en-US" altLang="ko-KR" dirty="0" smtClean="0">
                <a:latin typeface="+mn-ea"/>
              </a:rPr>
              <a:t>VM1459846351897.localdomain	//</a:t>
            </a:r>
            <a:r>
              <a:rPr lang="ko-KR" altLang="en-US" dirty="0" smtClean="0">
                <a:latin typeface="+mn-ea"/>
              </a:rPr>
              <a:t>호스트 이름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# echo $PATH</a:t>
            </a:r>
          </a:p>
          <a:p>
            <a:pPr lvl="1"/>
            <a:r>
              <a:rPr lang="ko" altLang="ko-KR" sz="1400" dirty="0">
                <a:latin typeface="+mn-ea"/>
                <a:cs typeface="HeadLineA"/>
                <a:sym typeface="HeadLineA"/>
              </a:rPr>
              <a:t>/usr/local/sbin:/usr/local/bin:/sbin:/bin:/usr/sbin:/usr/bin:/</a:t>
            </a:r>
            <a:r>
              <a:rPr lang="ko" altLang="ko-KR" sz="1400" dirty="0" smtClean="0">
                <a:latin typeface="+mn-ea"/>
                <a:cs typeface="HeadLineA"/>
                <a:sym typeface="HeadLineA"/>
              </a:rPr>
              <a:t>root/bin</a:t>
            </a:r>
            <a:r>
              <a:rPr lang="en-US" altLang="ko" sz="1400" dirty="0" smtClean="0">
                <a:latin typeface="+mn-ea"/>
                <a:cs typeface="HeadLineA"/>
                <a:sym typeface="HeadLineA"/>
              </a:rPr>
              <a:t> //</a:t>
            </a:r>
            <a:r>
              <a:rPr lang="ko-KR" altLang="en-US" sz="1400" dirty="0" smtClean="0">
                <a:latin typeface="+mn-ea"/>
                <a:cs typeface="HeadLineA"/>
                <a:sym typeface="HeadLineA"/>
              </a:rPr>
              <a:t>실행파일 검색 경로</a:t>
            </a:r>
            <a:endParaRPr lang="en-US" altLang="ko-KR" sz="1400" dirty="0" smtClean="0">
              <a:latin typeface="+mn-ea"/>
              <a:cs typeface="HeadLineA"/>
              <a:sym typeface="HeadLineA"/>
            </a:endParaRPr>
          </a:p>
          <a:p>
            <a:r>
              <a:rPr lang="en-US" altLang="ko-KR" dirty="0" smtClean="0">
                <a:latin typeface="+mn-ea"/>
                <a:sym typeface="HeadLineA"/>
              </a:rPr>
              <a:t># echo $SHELL</a:t>
            </a:r>
          </a:p>
          <a:p>
            <a:pPr lvl="1"/>
            <a:r>
              <a:rPr lang="en-US" altLang="ko-KR" dirty="0" smtClean="0">
                <a:latin typeface="+mn-ea"/>
                <a:sym typeface="HeadLineA"/>
              </a:rPr>
              <a:t>/bin/bash		//shell</a:t>
            </a:r>
            <a:r>
              <a:rPr lang="ko-KR" altLang="en-US" dirty="0" smtClean="0">
                <a:latin typeface="+mn-ea"/>
                <a:sym typeface="HeadLineA"/>
              </a:rPr>
              <a:t>의 경로</a:t>
            </a:r>
            <a:endParaRPr lang="en-US" altLang="ko-KR" dirty="0" smtClean="0">
              <a:latin typeface="+mn-ea"/>
              <a:sym typeface="HeadLineA"/>
            </a:endParaRPr>
          </a:p>
          <a:p>
            <a:r>
              <a:rPr lang="en-US" altLang="ko-KR" dirty="0" smtClean="0">
                <a:latin typeface="+mn-ea"/>
                <a:sym typeface="HeadLineA"/>
              </a:rPr>
              <a:t># echo $UID, USER, TERM</a:t>
            </a:r>
            <a:r>
              <a:rPr lang="en-US" altLang="ko-KR" sz="1600" dirty="0" smtClean="0">
                <a:latin typeface="+mn-ea"/>
                <a:sym typeface="HeadLineA"/>
              </a:rPr>
              <a:t>(</a:t>
            </a:r>
            <a:r>
              <a:rPr lang="ko-KR" altLang="en-US" sz="1600" dirty="0" smtClean="0">
                <a:latin typeface="+mn-ea"/>
                <a:sym typeface="HeadLineA"/>
              </a:rPr>
              <a:t>터미널 종류</a:t>
            </a:r>
            <a:r>
              <a:rPr lang="en-US" altLang="ko-KR" sz="1600" dirty="0" smtClean="0">
                <a:latin typeface="+mn-ea"/>
                <a:sym typeface="HeadLineA"/>
              </a:rPr>
              <a:t>), </a:t>
            </a:r>
            <a:r>
              <a:rPr lang="en-US" altLang="ko-KR" dirty="0" smtClean="0">
                <a:latin typeface="+mn-ea"/>
                <a:sym typeface="HeadLineA"/>
              </a:rPr>
              <a:t>LINES</a:t>
            </a:r>
            <a:r>
              <a:rPr lang="en-US" altLang="ko-KR" sz="1600" dirty="0" smtClean="0">
                <a:latin typeface="+mn-ea"/>
                <a:sym typeface="HeadLineA"/>
              </a:rPr>
              <a:t>(</a:t>
            </a:r>
            <a:r>
              <a:rPr lang="ko-KR" altLang="en-US" sz="1600" dirty="0" smtClean="0">
                <a:latin typeface="+mn-ea"/>
                <a:sym typeface="HeadLineA"/>
              </a:rPr>
              <a:t>터미널 라인 수</a:t>
            </a:r>
            <a:r>
              <a:rPr lang="en-US" altLang="ko-KR" sz="1600" dirty="0" smtClean="0">
                <a:latin typeface="+mn-ea"/>
                <a:sym typeface="HeadLineA"/>
              </a:rPr>
              <a:t>)…</a:t>
            </a:r>
          </a:p>
          <a:p>
            <a:r>
              <a:rPr lang="en-US" altLang="ko-KR" dirty="0" smtClean="0">
                <a:latin typeface="+mn-ea"/>
                <a:sym typeface="HeadLineA"/>
              </a:rPr>
              <a:t># cat .</a:t>
            </a:r>
            <a:r>
              <a:rPr lang="en-US" altLang="ko-KR" dirty="0" err="1" smtClean="0">
                <a:latin typeface="+mn-ea"/>
                <a:sym typeface="HeadLineA"/>
              </a:rPr>
              <a:t>bash_profile</a:t>
            </a:r>
            <a:r>
              <a:rPr lang="en-US" altLang="ko-KR" dirty="0" smtClean="0">
                <a:latin typeface="+mn-ea"/>
                <a:sym typeface="HeadLineA"/>
              </a:rPr>
              <a:t>	//</a:t>
            </a:r>
            <a:r>
              <a:rPr lang="ko-KR" altLang="en-US" dirty="0" smtClean="0">
                <a:latin typeface="+mn-ea"/>
                <a:sym typeface="HeadLineA"/>
              </a:rPr>
              <a:t>환경변수 설정 보기</a:t>
            </a:r>
            <a:r>
              <a:rPr lang="en-US" altLang="ko-KR" dirty="0" smtClean="0">
                <a:latin typeface="+mn-ea"/>
                <a:sym typeface="HeadLineA"/>
              </a:rPr>
              <a:t>(</a:t>
            </a:r>
            <a:r>
              <a:rPr lang="ko-KR" altLang="en-US" dirty="0" err="1" smtClean="0">
                <a:latin typeface="+mn-ea"/>
                <a:sym typeface="HeadLineA"/>
              </a:rPr>
              <a:t>수정시</a:t>
            </a:r>
            <a:r>
              <a:rPr lang="ko-KR" altLang="en-US" dirty="0" smtClean="0">
                <a:latin typeface="+mn-ea"/>
                <a:sym typeface="HeadLineA"/>
              </a:rPr>
              <a:t> </a:t>
            </a:r>
            <a:r>
              <a:rPr lang="en-US" altLang="ko-KR" dirty="0" smtClean="0">
                <a:latin typeface="+mn-ea"/>
                <a:sym typeface="HeadLineA"/>
              </a:rPr>
              <a:t>vi)</a:t>
            </a:r>
          </a:p>
          <a:p>
            <a:pPr lvl="1"/>
            <a:r>
              <a:rPr lang="en-US" altLang="ko-KR" dirty="0" smtClean="0">
                <a:latin typeface="+mn-ea"/>
                <a:sym typeface="HeadLineA"/>
              </a:rPr>
              <a:t>[</a:t>
            </a:r>
            <a:r>
              <a:rPr lang="ko-KR" altLang="en-US" dirty="0" smtClean="0">
                <a:latin typeface="+mn-ea"/>
                <a:sym typeface="HeadLineA"/>
              </a:rPr>
              <a:t>환경 변수 명</a:t>
            </a:r>
            <a:r>
              <a:rPr lang="en-US" altLang="ko-KR" dirty="0" smtClean="0">
                <a:latin typeface="+mn-ea"/>
                <a:sym typeface="HeadLineA"/>
              </a:rPr>
              <a:t>] = [</a:t>
            </a:r>
            <a:r>
              <a:rPr lang="ko-KR" altLang="en-US" dirty="0" smtClean="0">
                <a:latin typeface="+mn-ea"/>
                <a:sym typeface="HeadLineA"/>
              </a:rPr>
              <a:t>값</a:t>
            </a:r>
            <a:r>
              <a:rPr lang="en-US" altLang="ko-KR" dirty="0">
                <a:latin typeface="+mn-ea"/>
                <a:sym typeface="HeadLineA"/>
              </a:rPr>
              <a:t>]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3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Shell </a:t>
            </a:r>
            <a:r>
              <a:rPr lang="ko-KR" altLang="en-US" dirty="0" smtClean="0">
                <a:solidFill>
                  <a:srgbClr val="92D050"/>
                </a:solidFill>
              </a:rPr>
              <a:t>변수 확인 </a:t>
            </a:r>
            <a:r>
              <a:rPr lang="en-US" altLang="ko-KR" sz="2800" dirty="0" smtClean="0">
                <a:solidFill>
                  <a:srgbClr val="92D050"/>
                </a:solidFill>
              </a:rPr>
              <a:t>(</a:t>
            </a:r>
            <a:r>
              <a:rPr lang="en-US" altLang="ko-KR" sz="2800" dirty="0" err="1" smtClean="0">
                <a:solidFill>
                  <a:srgbClr val="92D050"/>
                </a:solidFill>
              </a:rPr>
              <a:t>env</a:t>
            </a:r>
            <a:r>
              <a:rPr lang="en-US" altLang="ko-KR" sz="2800" dirty="0" smtClean="0">
                <a:solidFill>
                  <a:srgbClr val="92D050"/>
                </a:solidFill>
              </a:rPr>
              <a:t> (</a:t>
            </a:r>
            <a:r>
              <a:rPr lang="en-US" altLang="ko-KR" sz="2800" dirty="0" err="1" smtClean="0">
                <a:solidFill>
                  <a:srgbClr val="92D050"/>
                </a:solidFill>
              </a:rPr>
              <a:t>printenv</a:t>
            </a:r>
            <a:r>
              <a:rPr lang="en-US" altLang="ko-KR" sz="2800" dirty="0" smtClean="0">
                <a:solidFill>
                  <a:srgbClr val="92D050"/>
                </a:solidFill>
              </a:rPr>
              <a:t>), declare)</a:t>
            </a:r>
            <a:endParaRPr lang="ko-KR" altLang="en-US" sz="2800" dirty="0">
              <a:solidFill>
                <a:srgbClr val="92D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900" b="1" dirty="0" err="1" smtClean="0">
                <a:solidFill>
                  <a:srgbClr val="92D050"/>
                </a:solidFill>
                <a:latin typeface="+mn-ea"/>
              </a:rPr>
              <a:t>env</a:t>
            </a:r>
            <a:r>
              <a:rPr lang="en-US" altLang="ko-KR" sz="1900" dirty="0" smtClean="0">
                <a:solidFill>
                  <a:srgbClr val="92D050"/>
                </a:solidFill>
                <a:latin typeface="+mn-ea"/>
              </a:rPr>
              <a:t> </a:t>
            </a:r>
          </a:p>
          <a:p>
            <a:pPr lvl="1"/>
            <a:r>
              <a:rPr lang="ko-KR" altLang="en-US" dirty="0" smtClean="0">
                <a:latin typeface="+mn-ea"/>
              </a:rPr>
              <a:t>사용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중인 </a:t>
            </a:r>
            <a:r>
              <a:rPr lang="en-US" altLang="ko-KR" dirty="0" smtClean="0">
                <a:latin typeface="+mn-ea"/>
              </a:rPr>
              <a:t>shell </a:t>
            </a:r>
            <a:r>
              <a:rPr lang="ko-KR" altLang="en-US" dirty="0" smtClean="0">
                <a:latin typeface="+mn-ea"/>
              </a:rPr>
              <a:t>변수 출력</a:t>
            </a:r>
            <a:endParaRPr lang="en-US" altLang="ko-KR" dirty="0" smtClean="0">
              <a:latin typeface="+mn-ea"/>
            </a:endParaRPr>
          </a:p>
          <a:p>
            <a:r>
              <a:rPr lang="en-US" altLang="ko-KR" sz="1900" b="1" dirty="0" smtClean="0">
                <a:solidFill>
                  <a:srgbClr val="92D050"/>
                </a:solidFill>
                <a:latin typeface="+mn-ea"/>
              </a:rPr>
              <a:t>grep</a:t>
            </a:r>
            <a:r>
              <a:rPr lang="en-US" altLang="ko-KR" dirty="0" smtClean="0">
                <a:latin typeface="+mn-ea"/>
              </a:rPr>
              <a:t> (global regular expression print)</a:t>
            </a:r>
          </a:p>
          <a:p>
            <a:pPr lvl="1"/>
            <a:r>
              <a:rPr lang="ko-KR" altLang="en-US" dirty="0" smtClean="0">
                <a:latin typeface="+mn-ea"/>
              </a:rPr>
              <a:t>텍스트 검색 기능을 가진 명령어</a:t>
            </a:r>
            <a:endParaRPr lang="en-US" altLang="ko-KR" dirty="0" smtClean="0">
              <a:latin typeface="+mn-ea"/>
            </a:endParaRPr>
          </a:p>
          <a:p>
            <a:r>
              <a:rPr lang="en-US" altLang="ko-KR" sz="1900" dirty="0" smtClean="0">
                <a:latin typeface="+mn-ea"/>
              </a:rPr>
              <a:t>‘</a:t>
            </a:r>
            <a:r>
              <a:rPr lang="en-US" altLang="ko-KR" sz="1900" dirty="0" smtClean="0">
                <a:solidFill>
                  <a:srgbClr val="92D050"/>
                </a:solidFill>
                <a:latin typeface="+mn-ea"/>
              </a:rPr>
              <a:t>|</a:t>
            </a:r>
            <a:r>
              <a:rPr lang="en-US" altLang="ko-KR" sz="1900" dirty="0" smtClean="0">
                <a:latin typeface="+mn-ea"/>
              </a:rPr>
              <a:t>’</a:t>
            </a:r>
            <a:r>
              <a:rPr lang="en-US" altLang="ko-KR" dirty="0" smtClean="0">
                <a:latin typeface="+mn-ea"/>
              </a:rPr>
              <a:t> (pipe, </a:t>
            </a:r>
            <a:r>
              <a:rPr lang="ko-KR" altLang="en-US" dirty="0" smtClean="0">
                <a:latin typeface="+mn-ea"/>
              </a:rPr>
              <a:t>파이프 기호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실행한 명령 결과를 다음 명령으로 전달해 처리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en-US" altLang="ko-KR" dirty="0" smtClean="0">
                <a:latin typeface="+mn-ea"/>
              </a:rPr>
              <a:t># </a:t>
            </a:r>
            <a:r>
              <a:rPr lang="en-US" altLang="ko-KR" dirty="0" err="1" smtClean="0">
                <a:latin typeface="+mn-ea"/>
              </a:rPr>
              <a:t>env</a:t>
            </a:r>
            <a:r>
              <a:rPr lang="en-US" altLang="ko-KR" dirty="0" smtClean="0">
                <a:latin typeface="+mn-ea"/>
              </a:rPr>
              <a:t> | grep SHELL (echo $SHELL)	//shell </a:t>
            </a:r>
            <a:r>
              <a:rPr lang="ko-KR" altLang="en-US" dirty="0" smtClean="0">
                <a:latin typeface="+mn-ea"/>
              </a:rPr>
              <a:t>변수 확인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# </a:t>
            </a:r>
            <a:r>
              <a:rPr lang="en-US" altLang="ko-KR" dirty="0" err="1" smtClean="0">
                <a:latin typeface="+mn-ea"/>
              </a:rPr>
              <a:t>env</a:t>
            </a:r>
            <a:r>
              <a:rPr lang="en-US" altLang="ko-KR" dirty="0" smtClean="0">
                <a:latin typeface="+mn-ea"/>
              </a:rPr>
              <a:t> | grep USER (echo $USER)	//</a:t>
            </a:r>
            <a:r>
              <a:rPr lang="ko-KR" altLang="en-US" dirty="0" smtClean="0">
                <a:latin typeface="+mn-ea"/>
              </a:rPr>
              <a:t>사용자 변수 확인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# </a:t>
            </a:r>
            <a:r>
              <a:rPr lang="en-US" altLang="ko-KR" dirty="0" err="1" smtClean="0">
                <a:latin typeface="+mn-ea"/>
              </a:rPr>
              <a:t>env</a:t>
            </a:r>
            <a:r>
              <a:rPr lang="en-US" altLang="ko-KR" dirty="0" smtClean="0">
                <a:latin typeface="+mn-ea"/>
              </a:rPr>
              <a:t> | grep PATH (echo $PATH)	//</a:t>
            </a:r>
            <a:r>
              <a:rPr lang="ko-KR" altLang="en-US" dirty="0" smtClean="0">
                <a:latin typeface="+mn-ea"/>
              </a:rPr>
              <a:t>경로 변수 확인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# </a:t>
            </a:r>
            <a:r>
              <a:rPr lang="en-US" altLang="ko-KR" dirty="0" err="1" smtClean="0">
                <a:latin typeface="+mn-ea"/>
              </a:rPr>
              <a:t>env</a:t>
            </a:r>
            <a:r>
              <a:rPr lang="en-US" altLang="ko-KR" dirty="0" smtClean="0">
                <a:latin typeface="+mn-ea"/>
              </a:rPr>
              <a:t> | grep HOSTNAME (echo $HOSTNAME)	//</a:t>
            </a:r>
            <a:r>
              <a:rPr lang="ko-KR" altLang="en-US" dirty="0" smtClean="0">
                <a:latin typeface="+mn-ea"/>
              </a:rPr>
              <a:t>호스트 이름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LOGNAME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로그인 정보</a:t>
            </a:r>
            <a:r>
              <a:rPr lang="en-US" altLang="ko-KR" sz="1400" dirty="0" smtClean="0">
                <a:latin typeface="+mn-ea"/>
              </a:rPr>
              <a:t>),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LANG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로케일 언어 변수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en-US" altLang="ko-KR" dirty="0" smtClean="0">
                <a:latin typeface="+mn-ea"/>
              </a:rPr>
              <a:t>HOME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사용자 홈 경로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en-US" altLang="ko-KR" b="1" dirty="0" smtClean="0">
                <a:solidFill>
                  <a:srgbClr val="92D050"/>
                </a:solidFill>
                <a:latin typeface="+mn-ea"/>
              </a:rPr>
              <a:t>declare</a:t>
            </a:r>
          </a:p>
          <a:p>
            <a:pPr lvl="1"/>
            <a:r>
              <a:rPr lang="en-US" altLang="ko-KR" dirty="0" smtClean="0">
                <a:latin typeface="+mn-ea"/>
              </a:rPr>
              <a:t>shell </a:t>
            </a:r>
            <a:r>
              <a:rPr lang="ko-KR" altLang="en-US" dirty="0" smtClean="0">
                <a:latin typeface="+mn-ea"/>
              </a:rPr>
              <a:t>변수 출력에 대한 정보를  </a:t>
            </a:r>
            <a:r>
              <a:rPr lang="en-US" altLang="ko-KR" dirty="0" err="1" smtClean="0">
                <a:latin typeface="+mn-ea"/>
              </a:rPr>
              <a:t>env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보다 자세히 보여줌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shell </a:t>
            </a:r>
            <a:r>
              <a:rPr lang="ko-KR" altLang="en-US" dirty="0" smtClean="0">
                <a:latin typeface="+mn-ea"/>
              </a:rPr>
              <a:t>변수 출력 명령어 보다는 변수 선언에 많이 사용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en-US" altLang="ko-KR" dirty="0" smtClean="0">
                <a:latin typeface="+mn-ea"/>
              </a:rPr>
              <a:t>#declare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| more</a:t>
            </a:r>
          </a:p>
        </p:txBody>
      </p:sp>
    </p:spTree>
    <p:extLst>
      <p:ext uri="{BB962C8B-B14F-4D97-AF65-F5344CB8AC3E}">
        <p14:creationId xmlns:p14="http://schemas.microsoft.com/office/powerpoint/2010/main" val="23660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profile &amp; </a:t>
            </a:r>
            <a:r>
              <a:rPr lang="ko-KR" altLang="en-US" dirty="0" smtClean="0"/>
              <a:t>환경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etc</a:t>
            </a:r>
            <a:r>
              <a:rPr lang="en-US" altLang="ko-KR" dirty="0" smtClean="0">
                <a:latin typeface="+mn-ea"/>
              </a:rPr>
              <a:t>/profile	</a:t>
            </a:r>
            <a:r>
              <a:rPr lang="ko-KR" altLang="en-US" dirty="0" smtClean="0">
                <a:latin typeface="+mn-ea"/>
              </a:rPr>
              <a:t>사용자 환경 변수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시스템 사용자 전체에 적용할 </a:t>
            </a:r>
            <a:r>
              <a:rPr lang="ko-KR" altLang="en-US" dirty="0" err="1" smtClean="0">
                <a:latin typeface="+mn-ea"/>
              </a:rPr>
              <a:t>쉘</a:t>
            </a:r>
            <a:r>
              <a:rPr lang="ko-KR" altLang="en-US" dirty="0" smtClean="0">
                <a:latin typeface="+mn-ea"/>
              </a:rPr>
              <a:t> 환경 변수를 담고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사용자가 </a:t>
            </a:r>
            <a:r>
              <a:rPr lang="en-US" altLang="ko-KR" dirty="0" smtClean="0">
                <a:latin typeface="+mn-ea"/>
              </a:rPr>
              <a:t>shell</a:t>
            </a:r>
            <a:r>
              <a:rPr lang="ko-KR" altLang="en-US" dirty="0" smtClean="0">
                <a:latin typeface="+mn-ea"/>
              </a:rPr>
              <a:t>에 로그인 할 때 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etc</a:t>
            </a:r>
            <a:r>
              <a:rPr lang="en-US" altLang="ko-KR" dirty="0" smtClean="0">
                <a:latin typeface="+mn-ea"/>
              </a:rPr>
              <a:t>/profile</a:t>
            </a:r>
            <a:r>
              <a:rPr lang="ko-KR" altLang="en-US" dirty="0" smtClean="0">
                <a:latin typeface="+mn-ea"/>
              </a:rPr>
              <a:t>에 의해 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etc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profile.d</a:t>
            </a:r>
            <a:r>
              <a:rPr lang="ko-KR" altLang="en-US" dirty="0" smtClean="0">
                <a:latin typeface="+mn-ea"/>
              </a:rPr>
              <a:t>에 있는 스크립트</a:t>
            </a:r>
            <a:r>
              <a:rPr lang="en-US" altLang="ko-KR" dirty="0" smtClean="0">
                <a:latin typeface="+mn-ea"/>
              </a:rPr>
              <a:t>(.</a:t>
            </a:r>
            <a:r>
              <a:rPr lang="en-US" altLang="ko-KR" dirty="0" err="1" smtClean="0">
                <a:latin typeface="+mn-ea"/>
              </a:rPr>
              <a:t>sh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for</a:t>
            </a:r>
            <a:r>
              <a:rPr lang="ko-KR" altLang="en-US" dirty="0" smtClean="0">
                <a:latin typeface="+mn-ea"/>
              </a:rPr>
              <a:t>문을 통해 실행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en-US" altLang="ko-KR" dirty="0" err="1" smtClean="0">
                <a:latin typeface="+mn-ea"/>
              </a:rPr>
              <a:t>colors.csh</a:t>
            </a:r>
            <a:r>
              <a:rPr lang="en-US" altLang="ko-KR" dirty="0" smtClean="0">
                <a:latin typeface="+mn-ea"/>
              </a:rPr>
              <a:t>, colorls.sh, glib2.sh, lang.sh, less.sh, </a:t>
            </a:r>
            <a:r>
              <a:rPr lang="en-US" altLang="ko-KR" dirty="0" err="1" smtClean="0">
                <a:latin typeface="+mn-ea"/>
              </a:rPr>
              <a:t>vim,sh</a:t>
            </a:r>
            <a:r>
              <a:rPr lang="en-US" altLang="ko-KR" dirty="0" smtClean="0">
                <a:latin typeface="+mn-ea"/>
              </a:rPr>
              <a:t>, which2.sh …</a:t>
            </a:r>
          </a:p>
          <a:p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etc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bashrc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사용자가 로그인 했을 때 갖는 </a:t>
            </a:r>
            <a:r>
              <a:rPr lang="en-US" altLang="ko-KR" dirty="0" smtClean="0">
                <a:latin typeface="+mn-ea"/>
              </a:rPr>
              <a:t>prompt </a:t>
            </a:r>
            <a:r>
              <a:rPr lang="ko-KR" altLang="en-US" dirty="0" smtClean="0">
                <a:latin typeface="+mn-ea"/>
              </a:rPr>
              <a:t>형태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사용자가 로그인 했을 때 사용자의 계정에 있는 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err="1" smtClean="0">
                <a:latin typeface="+mn-ea"/>
              </a:rPr>
              <a:t>bashrc</a:t>
            </a:r>
            <a:r>
              <a:rPr lang="ko-KR" altLang="en-US" dirty="0" smtClean="0">
                <a:latin typeface="+mn-ea"/>
              </a:rPr>
              <a:t>  파일에 의해 실행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사용자에게 적용할 </a:t>
            </a:r>
            <a:r>
              <a:rPr lang="en-US" altLang="ko-KR" dirty="0" smtClean="0">
                <a:latin typeface="+mn-ea"/>
              </a:rPr>
              <a:t>alias, shell </a:t>
            </a:r>
            <a:r>
              <a:rPr lang="ko-KR" altLang="en-US" dirty="0" smtClean="0">
                <a:latin typeface="+mn-ea"/>
              </a:rPr>
              <a:t>환경 값 설정 파일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~/.</a:t>
            </a:r>
            <a:r>
              <a:rPr lang="en-US" altLang="ko-KR" dirty="0" err="1" smtClean="0">
                <a:latin typeface="+mn-ea"/>
              </a:rPr>
              <a:t>bash_profile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지역변수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사용자 </a:t>
            </a:r>
            <a:r>
              <a:rPr lang="en-US" altLang="ko-KR" dirty="0" smtClean="0">
                <a:latin typeface="+mn-ea"/>
              </a:rPr>
              <a:t>profile)</a:t>
            </a:r>
          </a:p>
          <a:p>
            <a:pPr lvl="1"/>
            <a:r>
              <a:rPr lang="ko-KR" altLang="en-US" dirty="0" smtClean="0">
                <a:latin typeface="+mn-ea"/>
              </a:rPr>
              <a:t>사용자</a:t>
            </a:r>
            <a:r>
              <a:rPr lang="en-US" altLang="ko-KR" dirty="0" smtClean="0">
                <a:latin typeface="+mn-ea"/>
              </a:rPr>
              <a:t> .</a:t>
            </a:r>
            <a:r>
              <a:rPr lang="en-US" altLang="ko-KR" dirty="0" err="1" smtClean="0">
                <a:latin typeface="+mn-ea"/>
              </a:rPr>
              <a:t>bashrc</a:t>
            </a:r>
            <a:r>
              <a:rPr lang="ko-KR" altLang="en-US" dirty="0" smtClean="0">
                <a:latin typeface="+mn-ea"/>
              </a:rPr>
              <a:t>  읽어 들여 실행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실행 경로 환경 변수 적용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경로 변수로 저장되어있지 않은 경로는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구분해 새 경로 추가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en-US" altLang="ko-KR" dirty="0" smtClean="0">
                <a:latin typeface="+mn-ea"/>
              </a:rPr>
              <a:t>PATH = $PATH:</a:t>
            </a:r>
            <a:r>
              <a:rPr lang="ko-KR" altLang="en-US" dirty="0" smtClean="0">
                <a:latin typeface="+mn-ea"/>
              </a:rPr>
              <a:t>추가할  경로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추가할 경로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재 로그인 </a:t>
            </a:r>
            <a:r>
              <a:rPr lang="en-US" altLang="ko-KR" dirty="0" smtClean="0">
                <a:latin typeface="+mn-ea"/>
              </a:rPr>
              <a:t>or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export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PATH</a:t>
            </a:r>
          </a:p>
          <a:p>
            <a:pPr lvl="2"/>
            <a:r>
              <a:rPr lang="en-US" altLang="ko-KR" dirty="0" smtClean="0">
                <a:latin typeface="+mn-ea"/>
              </a:rPr>
              <a:t>~/.</a:t>
            </a:r>
            <a:r>
              <a:rPr lang="en-US" altLang="ko-KR" dirty="0" err="1" smtClean="0">
                <a:latin typeface="+mn-ea"/>
              </a:rPr>
              <a:t>bash_profile</a:t>
            </a:r>
            <a:r>
              <a:rPr lang="en-US" altLang="ko-KR" dirty="0" smtClean="0">
                <a:latin typeface="+mn-ea"/>
              </a:rPr>
              <a:t>  &gt;  .</a:t>
            </a:r>
            <a:r>
              <a:rPr lang="en-US" altLang="ko-KR" dirty="0" err="1" smtClean="0">
                <a:latin typeface="+mn-ea"/>
              </a:rPr>
              <a:t>bashrc</a:t>
            </a:r>
            <a:r>
              <a:rPr lang="en-US" altLang="ko-KR" dirty="0" smtClean="0">
                <a:latin typeface="+mn-ea"/>
              </a:rPr>
              <a:t> file </a:t>
            </a:r>
            <a:r>
              <a:rPr lang="ko-KR" altLang="en-US" dirty="0" smtClean="0">
                <a:latin typeface="+mn-ea"/>
              </a:rPr>
              <a:t>실행  </a:t>
            </a:r>
            <a:r>
              <a:rPr lang="en-US" altLang="ko-KR" dirty="0" smtClean="0">
                <a:latin typeface="+mn-ea"/>
              </a:rPr>
              <a:t>&gt; /</a:t>
            </a:r>
            <a:r>
              <a:rPr lang="en-US" altLang="ko-KR" dirty="0" err="1" smtClean="0">
                <a:latin typeface="+mn-ea"/>
              </a:rPr>
              <a:t>etc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bashrc</a:t>
            </a:r>
            <a:r>
              <a:rPr lang="en-US" altLang="ko-KR" dirty="0" smtClean="0">
                <a:latin typeface="+mn-ea"/>
              </a:rPr>
              <a:t> file </a:t>
            </a:r>
            <a:r>
              <a:rPr lang="ko-KR" altLang="en-US" dirty="0" smtClean="0">
                <a:latin typeface="+mn-ea"/>
              </a:rPr>
              <a:t>실행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6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 </a:t>
            </a:r>
            <a:r>
              <a:rPr lang="en-US" altLang="ko-KR" dirty="0" smtClean="0"/>
              <a:t>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n-ea"/>
              </a:rPr>
              <a:t>shell  &gt;  keyboard </a:t>
            </a:r>
            <a:r>
              <a:rPr lang="ko-KR" altLang="en-US" dirty="0" smtClean="0">
                <a:latin typeface="+mn-ea"/>
              </a:rPr>
              <a:t>명령 입력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solidFill>
                  <a:srgbClr val="92D050"/>
                </a:solidFill>
                <a:latin typeface="+mn-ea"/>
              </a:rPr>
              <a:t>표준 입력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(Standard</a:t>
            </a:r>
            <a:r>
              <a:rPr lang="ko-KR" altLang="en-US" dirty="0" smtClean="0">
                <a:solidFill>
                  <a:srgbClr val="92D05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Input  &lt;)</a:t>
            </a:r>
          </a:p>
          <a:p>
            <a:r>
              <a:rPr lang="en-US" altLang="ko-KR" dirty="0" smtClean="0">
                <a:latin typeface="+mn-ea"/>
              </a:rPr>
              <a:t>keyboard </a:t>
            </a:r>
            <a:r>
              <a:rPr lang="ko-KR" altLang="en-US" dirty="0" smtClean="0">
                <a:latin typeface="+mn-ea"/>
              </a:rPr>
              <a:t>명령어 실행  </a:t>
            </a:r>
            <a:r>
              <a:rPr lang="en-US" altLang="ko-KR" dirty="0" smtClean="0">
                <a:latin typeface="+mn-ea"/>
              </a:rPr>
              <a:t>&gt; monitor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solidFill>
                  <a:srgbClr val="92D050"/>
                </a:solidFill>
                <a:latin typeface="+mn-ea"/>
              </a:rPr>
              <a:t>표준 출력 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(Standard Output  &gt;)</a:t>
            </a:r>
          </a:p>
          <a:p>
            <a:r>
              <a:rPr lang="ko-KR" altLang="en-US" dirty="0" smtClean="0">
                <a:latin typeface="+mn-ea"/>
              </a:rPr>
              <a:t>입출력 </a:t>
            </a:r>
            <a:r>
              <a:rPr lang="en-US" altLang="ko-KR" dirty="0" smtClean="0">
                <a:latin typeface="+mn-ea"/>
              </a:rPr>
              <a:t>Redirection</a:t>
            </a:r>
          </a:p>
          <a:p>
            <a:pPr lvl="1"/>
            <a:r>
              <a:rPr lang="en-US" altLang="ko-KR" dirty="0" smtClean="0">
                <a:latin typeface="+mn-ea"/>
              </a:rPr>
              <a:t>shell</a:t>
            </a:r>
            <a:r>
              <a:rPr lang="ko-KR" altLang="en-US" dirty="0" smtClean="0">
                <a:latin typeface="+mn-ea"/>
              </a:rPr>
              <a:t>에서 명령 결과를 모니터 아닌 파일로 저장 가능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파일 내용을 명령어로 전달 가능</a:t>
            </a:r>
            <a:r>
              <a:rPr lang="en-US" altLang="ko-KR" dirty="0" smtClean="0">
                <a:latin typeface="+mn-ea"/>
              </a:rPr>
              <a:t>.  &gt;Redirection		//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&gt;,&lt; </a:t>
            </a:r>
            <a:r>
              <a:rPr lang="ko-KR" altLang="en-US" dirty="0" smtClean="0">
                <a:solidFill>
                  <a:srgbClr val="92D050"/>
                </a:solidFill>
                <a:latin typeface="+mn-ea"/>
              </a:rPr>
              <a:t>기호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92D050"/>
                </a:solidFill>
                <a:latin typeface="+mn-ea"/>
              </a:rPr>
              <a:t>사용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(Redirection </a:t>
            </a:r>
            <a:r>
              <a:rPr lang="ko-KR" altLang="en-US" dirty="0" smtClean="0">
                <a:solidFill>
                  <a:srgbClr val="92D050"/>
                </a:solidFill>
                <a:latin typeface="+mn-ea"/>
              </a:rPr>
              <a:t>기호</a:t>
            </a:r>
            <a:r>
              <a:rPr lang="en-US" altLang="ko-KR" dirty="0" smtClean="0">
                <a:solidFill>
                  <a:srgbClr val="92D050"/>
                </a:solidFill>
                <a:latin typeface="+mn-ea"/>
              </a:rPr>
              <a:t>)</a:t>
            </a:r>
            <a:endParaRPr lang="en-US" altLang="ko-KR" dirty="0">
              <a:solidFill>
                <a:srgbClr val="92D05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$ ls  &gt;  filelist.txt		//ls </a:t>
            </a:r>
            <a:r>
              <a:rPr lang="ko-KR" altLang="en-US" dirty="0" smtClean="0">
                <a:latin typeface="+mn-ea"/>
              </a:rPr>
              <a:t>명령 결과를 </a:t>
            </a:r>
            <a:r>
              <a:rPr lang="en-US" altLang="ko-KR" dirty="0" smtClean="0">
                <a:latin typeface="+mn-ea"/>
              </a:rPr>
              <a:t>filelist.txt </a:t>
            </a:r>
            <a:r>
              <a:rPr lang="ko-KR" altLang="en-US" dirty="0" smtClean="0">
                <a:latin typeface="+mn-ea"/>
              </a:rPr>
              <a:t>파일로 저장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$ls /bin  &gt;&gt;  filelist.txt	//filelist.txt </a:t>
            </a: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$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tail -n 5 &lt; filelist.txt // filelist.txt 데이터 마지막 행부터 5번 행까지 내용 출력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.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$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sort &lt; filelist.txt 	// 오름차순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정렬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&gt;&amp;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(명령 실행 출력 결과 + 에러를 파일로 출력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)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&gt;!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(파일 존재 유무 상관없이 생성, 명령 실행 표준 출력 결과 파일로 출력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)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&gt;&gt;&amp;!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명령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A | 명령B (명령A 출력을 명령B 입력으로 사용해 실행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)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명령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A |&amp; 명령B (명령 A 출력,에러를 명령B 입력으로 사용해 실행)</a:t>
            </a:r>
          </a:p>
          <a:p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12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" altLang="ko-KR" dirty="0" smtClean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head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</a:t>
            </a:r>
            <a:r>
              <a:rPr lang="en-US" altLang="ko" dirty="0" smtClean="0">
                <a:latin typeface="+mn-ea"/>
                <a:cs typeface="HeadLineA"/>
                <a:sym typeface="HeadLineA"/>
              </a:rPr>
              <a:t>  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//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파일 부분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보기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head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[option]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FileName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marL="0" indent="0">
              <a:buNone/>
            </a:pP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r>
              <a:rPr lang="ko" altLang="ko-KR" dirty="0" smtClean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tail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//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파일 마지막 부분 메세지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출력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tail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[option]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FileName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r>
              <a:rPr lang="ko" altLang="ko-KR" dirty="0" smtClean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echo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//입력 문자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출력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pPr lvl="1"/>
            <a:r>
              <a:rPr lang="ko" altLang="ko-KR" dirty="0" smtClean="0">
                <a:latin typeface="+mn-ea"/>
                <a:cs typeface="HeadLineA"/>
                <a:sym typeface="HeadLineA"/>
              </a:rPr>
              <a:t>echo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[option]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문자열</a:t>
            </a:r>
            <a:endParaRPr lang="en-US" altLang="ko" dirty="0" smtClean="0">
              <a:latin typeface="+mn-ea"/>
              <a:cs typeface="HeadLineA"/>
              <a:sym typeface="HeadLineA"/>
            </a:endParaRPr>
          </a:p>
          <a:p>
            <a:endParaRPr lang="en-US" altLang="ko" dirty="0">
              <a:latin typeface="+mn-ea"/>
              <a:cs typeface="HeadLineA"/>
              <a:sym typeface="HeadLineA"/>
            </a:endParaRPr>
          </a:p>
          <a:p>
            <a:r>
              <a:rPr lang="ko" altLang="ko-KR" dirty="0" smtClean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clear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//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화면 문자 모두 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지우기</a:t>
            </a:r>
            <a:endParaRPr lang="en-US" altLang="ko" dirty="0">
              <a:latin typeface="+mn-ea"/>
              <a:cs typeface="HeadLineA"/>
              <a:sym typeface="HeadLineA"/>
            </a:endParaRPr>
          </a:p>
          <a:p>
            <a:r>
              <a:rPr lang="ko" altLang="ko-KR" dirty="0" smtClean="0">
                <a:solidFill>
                  <a:srgbClr val="92D050"/>
                </a:solidFill>
                <a:latin typeface="+mn-ea"/>
                <a:cs typeface="HeadLineA"/>
                <a:sym typeface="HeadLineA"/>
              </a:rPr>
              <a:t>sort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	</a:t>
            </a:r>
            <a:r>
              <a:rPr lang="ko" altLang="ko-KR" dirty="0" smtClean="0">
                <a:latin typeface="+mn-ea"/>
                <a:cs typeface="HeadLineA"/>
                <a:sym typeface="HeadLineA"/>
              </a:rPr>
              <a:t>// </a:t>
            </a:r>
            <a:r>
              <a:rPr lang="ko" altLang="ko-KR" dirty="0">
                <a:latin typeface="+mn-ea"/>
                <a:cs typeface="HeadLineA"/>
                <a:sym typeface="HeadLineA"/>
              </a:rPr>
              <a:t>텍스트 파일 내용 정렬.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" altLang="ko-KR" sz="2000" dirty="0" smtClean="0">
                <a:solidFill>
                  <a:srgbClr val="92D050"/>
                </a:solidFill>
                <a:latin typeface="+mn-ea"/>
              </a:rPr>
              <a:t>find</a:t>
            </a:r>
            <a:r>
              <a:rPr lang="ko" altLang="ko-KR" sz="2000" dirty="0">
                <a:latin typeface="+mn-ea"/>
              </a:rPr>
              <a:t>	</a:t>
            </a:r>
            <a:r>
              <a:rPr lang="ko" altLang="ko-KR" sz="2000" dirty="0" smtClean="0">
                <a:latin typeface="+mn-ea"/>
              </a:rPr>
              <a:t>//</a:t>
            </a:r>
            <a:r>
              <a:rPr lang="ko" altLang="ko-KR" sz="2000" dirty="0">
                <a:latin typeface="+mn-ea"/>
              </a:rPr>
              <a:t>파일 </a:t>
            </a:r>
            <a:r>
              <a:rPr lang="ko" altLang="ko-KR" sz="2000" dirty="0" smtClean="0">
                <a:latin typeface="+mn-ea"/>
              </a:rPr>
              <a:t>찾</a:t>
            </a:r>
            <a:r>
              <a:rPr lang="ko-KR" altLang="en-US" sz="2000" dirty="0" smtClean="0">
                <a:latin typeface="+mn-ea"/>
              </a:rPr>
              <a:t>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" altLang="ko-KR" sz="1800" dirty="0" smtClean="0">
                <a:latin typeface="+mn-ea"/>
              </a:rPr>
              <a:t>find </a:t>
            </a:r>
            <a:r>
              <a:rPr lang="ko" altLang="ko-KR" sz="1800" dirty="0">
                <a:latin typeface="+mn-ea"/>
              </a:rPr>
              <a:t>[경로] [option] </a:t>
            </a:r>
            <a:r>
              <a:rPr lang="ko" altLang="ko-KR" sz="1800" dirty="0" smtClean="0">
                <a:latin typeface="+mn-ea"/>
              </a:rPr>
              <a:t>FileName</a:t>
            </a:r>
            <a:endParaRPr lang="en-US" altLang="ko" sz="1800" dirty="0" smtClean="0">
              <a:latin typeface="+mn-ea"/>
            </a:endParaRPr>
          </a:p>
          <a:p>
            <a:pPr lvl="2"/>
            <a:r>
              <a:rPr lang="ko" altLang="ko-KR" sz="1800" dirty="0" smtClean="0">
                <a:latin typeface="+mn-ea"/>
              </a:rPr>
              <a:t>ex</a:t>
            </a:r>
            <a:r>
              <a:rPr lang="ko" altLang="ko-KR" sz="1800" dirty="0">
                <a:latin typeface="+mn-ea"/>
              </a:rPr>
              <a:t>) find /-name </a:t>
            </a:r>
            <a:r>
              <a:rPr lang="ko" altLang="ko-KR" sz="1800" dirty="0" smtClean="0">
                <a:latin typeface="+mn-ea"/>
              </a:rPr>
              <a:t>ping</a:t>
            </a:r>
            <a:endParaRPr lang="en-US" altLang="ko" sz="1800" dirty="0" smtClean="0">
              <a:latin typeface="+mn-ea"/>
            </a:endParaRPr>
          </a:p>
          <a:p>
            <a:pPr lvl="3"/>
            <a:r>
              <a:rPr lang="ko" altLang="ko-KR" sz="1600" dirty="0" smtClean="0">
                <a:latin typeface="+mn-ea"/>
              </a:rPr>
              <a:t>&gt; </a:t>
            </a:r>
            <a:r>
              <a:rPr lang="ko" altLang="ko-KR" sz="1600" dirty="0">
                <a:latin typeface="+mn-ea"/>
              </a:rPr>
              <a:t>/</a:t>
            </a:r>
            <a:r>
              <a:rPr lang="ko" altLang="ko-KR" sz="1600" dirty="0" smtClean="0">
                <a:latin typeface="+mn-ea"/>
              </a:rPr>
              <a:t>bin/ping</a:t>
            </a:r>
            <a:endParaRPr lang="en-US" altLang="ko" sz="1600" dirty="0">
              <a:latin typeface="+mn-ea"/>
            </a:endParaRPr>
          </a:p>
          <a:p>
            <a:pPr lvl="3"/>
            <a:r>
              <a:rPr lang="ko" altLang="ko-KR" sz="1600" dirty="0" smtClean="0">
                <a:latin typeface="+mn-ea"/>
              </a:rPr>
              <a:t>/ </a:t>
            </a:r>
            <a:r>
              <a:rPr lang="ko" altLang="ko-KR" sz="1600" dirty="0">
                <a:latin typeface="+mn-ea"/>
              </a:rPr>
              <a:t>= root directory</a:t>
            </a: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36" y="3795385"/>
            <a:ext cx="5513090" cy="242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984" y="1382167"/>
            <a:ext cx="4517700" cy="4439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icrosoft YaHei Light"/>
        <a:ea typeface="Microsoft YaHei Light"/>
        <a:cs typeface=""/>
      </a:majorFont>
      <a:minorFont>
        <a:latin typeface="Microsoft YaHei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467</TotalTime>
  <Words>3015</Words>
  <Application>Microsoft Office PowerPoint</Application>
  <PresentationFormat>화면 슬라이드 쇼(4:3)</PresentationFormat>
  <Paragraphs>887</Paragraphs>
  <Slides>36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#!/bin/bash</vt:lpstr>
      <vt:lpstr>Shell</vt:lpstr>
      <vt:lpstr>Prompt 구조(Linux)</vt:lpstr>
      <vt:lpstr>Shell 환경 변수</vt:lpstr>
      <vt:lpstr>Shell 변수 확인 (env (printenv), declare)</vt:lpstr>
      <vt:lpstr>사용자 profile &amp; 환경 변수</vt:lpstr>
      <vt:lpstr>표준 입출력 Redirection</vt:lpstr>
      <vt:lpstr>Shell 명령어</vt:lpstr>
      <vt:lpstr>Shell 명령어</vt:lpstr>
      <vt:lpstr>find File</vt:lpstr>
      <vt:lpstr>find File</vt:lpstr>
      <vt:lpstr>grep (global regular expression print)</vt:lpstr>
      <vt:lpstr>Sed (streaming editor)</vt:lpstr>
      <vt:lpstr>Sed (streaming editor)</vt:lpstr>
      <vt:lpstr>awk</vt:lpstr>
      <vt:lpstr>awk</vt:lpstr>
      <vt:lpstr>xargs</vt:lpstr>
      <vt:lpstr>wc &amp; read</vt:lpstr>
      <vt:lpstr>test</vt:lpstr>
      <vt:lpstr>declare = typeset</vt:lpstr>
      <vt:lpstr>exit /  true, false  / set / unset</vt:lpstr>
      <vt:lpstr>popd  / pushd  / dirs</vt:lpstr>
      <vt:lpstr>sleep / time / source / nohup</vt:lpstr>
      <vt:lpstr>Shell Script 작성</vt:lpstr>
      <vt:lpstr>Shell Script 작성</vt:lpstr>
      <vt:lpstr>Shell Script 작성</vt:lpstr>
      <vt:lpstr>Script file 실행하기</vt:lpstr>
      <vt:lpstr>/etc/init.d/smb script file 살펴보기</vt:lpstr>
      <vt:lpstr>MC(Midnight Commander), shell 파일 관리자</vt:lpstr>
      <vt:lpstr>MC(Midnight Commander), shell 파일 관리자</vt:lpstr>
      <vt:lpstr>MC(Midnight Commander), shell 파일 관리자</vt:lpstr>
      <vt:lpstr>MC(Midnight Commander), shell 파일 관리자</vt:lpstr>
      <vt:lpstr>MC(Midnight Commander), shell 파일 관리자</vt:lpstr>
      <vt:lpstr>트러블 슈팅</vt:lpstr>
      <vt:lpstr>Install apache.sh</vt:lpstr>
      <vt:lpstr>clean.sh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Shell Script</dc:title>
  <dc:creator>KyeongSeo</dc:creator>
  <cp:lastModifiedBy>KyeongSeo</cp:lastModifiedBy>
  <cp:revision>45</cp:revision>
  <dcterms:created xsi:type="dcterms:W3CDTF">2016-04-15T06:29:24Z</dcterms:created>
  <dcterms:modified xsi:type="dcterms:W3CDTF">2016-04-21T04:50:55Z</dcterms:modified>
</cp:coreProperties>
</file>