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"/>
  </p:notesMasterIdLst>
  <p:sldIdLst>
    <p:sldId id="257" r:id="rId2"/>
    <p:sldId id="282" r:id="rId3"/>
    <p:sldId id="283" r:id="rId4"/>
    <p:sldId id="291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8" autoAdjust="0"/>
    <p:restoredTop sz="94701" autoAdjust="0"/>
  </p:normalViewPr>
  <p:slideViewPr>
    <p:cSldViewPr>
      <p:cViewPr varScale="1">
        <p:scale>
          <a:sx n="101" d="100"/>
          <a:sy n="101" d="100"/>
        </p:scale>
        <p:origin x="4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2AC58D-583D-4563-A2A9-49A14FFDC0B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485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34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8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pSp>
        <p:nvGrpSpPr>
          <p:cNvPr id="5" name="그룹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" name="자유형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kumimoji="0" 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1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12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3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5C583A-2E49-4763-A2E4-8BA3ACBF37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8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DCF0-9A87-4291-B3D8-67A63386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2091A-DD7C-462C-ADDA-94683256C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A44AA-857E-4502-B0FF-D548312AA9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9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F3DD-F48E-4C9A-8667-68CFC3771E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8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6D398-7E05-43E8-A330-F5E5029242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0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0BD1-46F8-459A-B886-6BB73E05F8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0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0315B-7925-4EC4-A96D-0C953288B8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7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98FEA-7473-439A-920D-57D82CB79D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0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D5334-9D94-465B-8B72-60231C8348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4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F3DFC-D951-47F2-B2CB-DD7FC23D86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05C-2BD3-402E-8A28-528690FAC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3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6C99-DCBE-49C6-A62B-8ADE65BAD7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8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35D2D-A940-4961-8F31-55C57BB96F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5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5DCCA-4269-4B5A-9FE0-79A91BDDAB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5" name="갈매기형 수장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7156DB-F953-48B8-9D97-16B448D01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12559E-E691-42C7-A9A3-29FBB49D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736BC2-BADA-4AF1-B160-4BC89BF57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C6DBE7-FA58-49D6-86F4-A0023F5CD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AA54E-E357-4A50-AE28-6481C56A9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1673B6-08EB-42BC-BDBD-E66DCD89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charset="-127"/>
              <a:ea typeface="굴림" charset="-127"/>
            </a:endParaRPr>
          </a:p>
        </p:txBody>
      </p:sp>
      <p:sp>
        <p:nvSpPr>
          <p:cNvPr id="6" name="자유형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각 삼각형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10" name="갈매기형 수장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70090F7-E4DF-43B9-B3EE-A8684A524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charset="-127"/>
              <a:ea typeface="굴림" charset="-127"/>
            </a:endParaRPr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33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  <a:extLst/>
          </a:lstStyle>
          <a:p>
            <a:pPr>
              <a:defRPr/>
            </a:pPr>
            <a:r>
              <a:rPr lang="en-US" altLang="ko-KR"/>
              <a:t>2016-03-29/31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extLst/>
          </a:lstStyle>
          <a:p>
            <a:pPr>
              <a:defRPr/>
            </a:pPr>
            <a:fld id="{1A50397C-C428-4AC3-9C3C-2B5BEF449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7" descr="skh_logo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08725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7" r:id="rId2"/>
    <p:sldLayoutId id="2147483822" r:id="rId3"/>
    <p:sldLayoutId id="2147483823" r:id="rId4"/>
    <p:sldLayoutId id="2147483824" r:id="rId5"/>
    <p:sldLayoutId id="2147483825" r:id="rId6"/>
    <p:sldLayoutId id="2147483818" r:id="rId7"/>
    <p:sldLayoutId id="2147483826" r:id="rId8"/>
    <p:sldLayoutId id="2147483827" r:id="rId9"/>
    <p:sldLayoutId id="2147483819" r:id="rId10"/>
    <p:sldLayoutId id="2147483820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  <p:sldLayoutId id="2147483839" r:id="rId22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5" indent="-255588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웹 기초 언어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ko-KR" altLang="en-US" sz="2500"/>
              <a:t>글로컬 </a:t>
            </a:r>
            <a:r>
              <a:rPr lang="en-US" altLang="ko-KR" sz="2500"/>
              <a:t>IT </a:t>
            </a:r>
            <a:r>
              <a:rPr lang="ko-KR" altLang="en-US" sz="2500"/>
              <a:t>학과</a:t>
            </a:r>
          </a:p>
          <a:p>
            <a:pPr marR="0" eaLnBrk="1" hangingPunct="1">
              <a:lnSpc>
                <a:spcPct val="80000"/>
              </a:lnSpc>
            </a:pPr>
            <a:endParaRPr lang="ko-KR" altLang="en-US" sz="2500"/>
          </a:p>
          <a:p>
            <a:pPr marR="0" eaLnBrk="1" hangingPunct="1">
              <a:lnSpc>
                <a:spcPct val="80000"/>
              </a:lnSpc>
            </a:pPr>
            <a:r>
              <a:rPr lang="ko-KR" altLang="en-US" sz="2500"/>
              <a:t>김정기 교수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 </a:t>
            </a:r>
            <a:r>
              <a:rPr lang="en-US" altLang="ko-KR" dirty="0"/>
              <a:t>Putty</a:t>
            </a:r>
            <a:r>
              <a:rPr lang="ko-KR" altLang="en-US" dirty="0"/>
              <a:t>는 </a:t>
            </a:r>
            <a:r>
              <a:rPr lang="en-US" altLang="ko-KR" dirty="0" err="1"/>
              <a:t>PuTTY</a:t>
            </a:r>
            <a:r>
              <a:rPr lang="ko-KR" altLang="en-US" dirty="0"/>
              <a:t>의 한글 버전으로 </a:t>
            </a:r>
            <a:r>
              <a:rPr lang="en-US" altLang="ko-KR" dirty="0"/>
              <a:t>SSH</a:t>
            </a:r>
            <a:r>
              <a:rPr lang="ko-KR" altLang="en-US" dirty="0"/>
              <a:t>의 터미널 에뮬레이터</a:t>
            </a:r>
            <a:endParaRPr lang="en-US" altLang="ko-KR" dirty="0"/>
          </a:p>
          <a:p>
            <a:r>
              <a:rPr lang="ko-KR" altLang="en-US" dirty="0"/>
              <a:t>주로 마이크로소프트 윈도우 운영체제 상 실행을 목표로 개발 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한글 </a:t>
            </a:r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1024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/>
              <a:t>글로컬IT학과 김정기</a:t>
            </a:r>
          </a:p>
        </p:txBody>
      </p:sp>
    </p:spTree>
    <p:extLst>
      <p:ext uri="{BB962C8B-B14F-4D97-AF65-F5344CB8AC3E}">
        <p14:creationId xmlns:p14="http://schemas.microsoft.com/office/powerpoint/2010/main" val="13369687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한글 설치파일을 더블클릭하고 다음 순서로 설치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한글판 </a:t>
            </a:r>
            <a:r>
              <a:rPr lang="en-US" altLang="ko-KR" dirty="0"/>
              <a:t>(</a:t>
            </a:r>
            <a:r>
              <a:rPr lang="en-US" altLang="ko-KR" dirty="0" err="1"/>
              <a:t>HPutty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57" y="2622724"/>
            <a:ext cx="49022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886820-0D66-4596-8A77-7989E8C6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설치된 파일의 아이콘을 바탕화면으로 바로가기를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A84828-4437-4471-B47A-A77D8C9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바로가기 만들기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DDBEBA-CE17-4179-BC09-CEF2DE0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77FD6-FA8B-4505-9816-17E17BA2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7" y="2492896"/>
            <a:ext cx="735432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및 접속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A152A6-621B-457B-A8D0-C4F4DC46B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75" y="1481138"/>
            <a:ext cx="3770250" cy="4525962"/>
          </a:xfrm>
        </p:spPr>
      </p:pic>
    </p:spTree>
    <p:extLst>
      <p:ext uri="{BB962C8B-B14F-4D97-AF65-F5344CB8AC3E}">
        <p14:creationId xmlns:p14="http://schemas.microsoft.com/office/powerpoint/2010/main" val="401023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18" y="2305643"/>
            <a:ext cx="4220164" cy="287695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경고 </a:t>
            </a:r>
            <a:r>
              <a:rPr lang="en-US" altLang="ko-KR" dirty="0"/>
              <a:t>– </a:t>
            </a:r>
            <a:r>
              <a:rPr lang="ko-KR" altLang="en-US" dirty="0"/>
              <a:t>호스트 키 등록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6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02" y="1481138"/>
            <a:ext cx="4024996" cy="45259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한글을 위한 설정 변경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65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15185</TotalTime>
  <Words>90</Words>
  <Application>Microsoft Office PowerPoint</Application>
  <PresentationFormat>화면 슬라이드 쇼(4:3)</PresentationFormat>
  <Paragraphs>22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휴먼옛체</vt:lpstr>
      <vt:lpstr>Lucida Sans Unicode</vt:lpstr>
      <vt:lpstr>Verdana</vt:lpstr>
      <vt:lpstr>Wingdings 2</vt:lpstr>
      <vt:lpstr>Wingdings 3</vt:lpstr>
      <vt:lpstr>광장</vt:lpstr>
      <vt:lpstr>웹 기초 언어</vt:lpstr>
      <vt:lpstr>한글 Putty</vt:lpstr>
      <vt:lpstr>한글판 (HPutty) 설치</vt:lpstr>
      <vt:lpstr>바로가기 만들기</vt:lpstr>
      <vt:lpstr>실행 및 접속 </vt:lpstr>
      <vt:lpstr>보안 경고 – 호스트 키 등록</vt:lpstr>
      <vt:lpstr>한글을 위한 설정 변경</vt:lpstr>
    </vt:vector>
  </TitlesOfParts>
  <Company>성공회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문서 작성</dc:title>
  <dc:creator>김정기</dc:creator>
  <cp:lastModifiedBy>6206- PRO</cp:lastModifiedBy>
  <cp:revision>32</cp:revision>
  <dcterms:created xsi:type="dcterms:W3CDTF">2007-03-11T06:17:38Z</dcterms:created>
  <dcterms:modified xsi:type="dcterms:W3CDTF">2018-09-17T06:21:06Z</dcterms:modified>
</cp:coreProperties>
</file>