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7" r:id="rId2"/>
    <p:sldId id="282" r:id="rId3"/>
    <p:sldId id="283" r:id="rId4"/>
    <p:sldId id="291" r:id="rId5"/>
    <p:sldId id="284" r:id="rId6"/>
    <p:sldId id="285" r:id="rId7"/>
    <p:sldId id="286" r:id="rId8"/>
    <p:sldId id="288" r:id="rId9"/>
    <p:sldId id="289" r:id="rId10"/>
    <p:sldId id="290" r:id="rId11"/>
    <p:sldId id="292" r:id="rId1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8" autoAdjust="0"/>
    <p:restoredTop sz="94701" autoAdjust="0"/>
  </p:normalViewPr>
  <p:slideViewPr>
    <p:cSldViewPr>
      <p:cViewPr varScale="1">
        <p:scale>
          <a:sx n="94" d="100"/>
          <a:sy n="94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42AC58D-583D-4563-A2A9-49A14FFDC0B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485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634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AC58D-583D-4563-A2A9-49A14FFDC0B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8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grpSp>
        <p:nvGrpSpPr>
          <p:cNvPr id="5" name="그룹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자유형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kumimoji="0" 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" name="자유형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latinLnBrk="0">
                <a:defRPr/>
              </a:pPr>
              <a:endParaRPr kumimoji="0" 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1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12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3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45C583A-2E49-4763-A2E4-8BA3ACBF37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8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DCF0-9A87-4291-B3D8-67A63386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2091A-DD7C-462C-ADDA-94683256C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A44AA-857E-4502-B0FF-D548312AA9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9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F3DD-F48E-4C9A-8667-68CFC3771E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84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6D398-7E05-43E8-A330-F5E5029242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0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30BD1-46F8-459A-B886-6BB73E05F8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0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0315B-7925-4EC4-A96D-0C953288B8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7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98FEA-7473-439A-920D-57D82CB79D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0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D5334-9D94-465B-8B72-60231C8348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4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F3DFC-D951-47F2-B2CB-DD7FC23D86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05C-2BD3-402E-8A28-528690FAC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3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6C99-DCBE-49C6-A62B-8ADE65BAD7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89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35D2D-A940-4961-8F31-55C57BB96F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5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072188"/>
            <a:ext cx="9144000" cy="1587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67525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5DCCA-4269-4B5A-9FE0-79A91BDDAB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5" name="갈매기형 수장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7156DB-F953-48B8-9D97-16B448D01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12559E-E691-42C7-A9A3-29FBB49D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736BC2-BADA-4AF1-B160-4BC89BF57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6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C6DBE7-FA58-49D6-86F4-A0023F5CD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AA54E-E357-4A50-AE28-6481C56A9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1673B6-08EB-42BC-BDBD-E66DCD89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굴림" charset="-127"/>
              <a:ea typeface="굴림" charset="-127"/>
            </a:endParaRPr>
          </a:p>
        </p:txBody>
      </p:sp>
      <p:sp>
        <p:nvSpPr>
          <p:cNvPr id="6" name="자유형 16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직각 삼각형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10" name="갈매기형 수장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latinLnBrk="0">
              <a:defRPr/>
            </a:pP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70090F7-E4DF-43B9-B3EE-A8684A524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kumimoji="0" lang="en-US">
              <a:latin typeface="굴림" charset="-127"/>
              <a:ea typeface="굴림" charset="-127"/>
            </a:endParaRPr>
          </a:p>
        </p:txBody>
      </p:sp>
      <p:sp>
        <p:nvSpPr>
          <p:cNvPr id="1027" name="자유형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>
              <a:defRPr/>
            </a:pPr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2016-03-29/31</a:t>
            </a:r>
            <a:endParaRPr lang="en-US" altLang="ko-KR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  <a:extLst/>
          </a:lstStyle>
          <a:p>
            <a:pPr>
              <a:defRPr/>
            </a:pPr>
            <a:r>
              <a:rPr lang="ko-KR" altLang="en-US"/>
              <a:t>글로컬</a:t>
            </a:r>
            <a:r>
              <a:rPr lang="en-US" altLang="ko-KR"/>
              <a:t>IT</a:t>
            </a:r>
            <a:r>
              <a:rPr lang="ko-KR" altLang="en-US"/>
              <a:t>학과 김정기</a:t>
            </a:r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extLst/>
          </a:lstStyle>
          <a:p>
            <a:pPr>
              <a:defRPr/>
            </a:pPr>
            <a:fld id="{1A50397C-C428-4AC3-9C3C-2B5BEF449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7" descr="skh_logo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08725"/>
            <a:ext cx="933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7" r:id="rId2"/>
    <p:sldLayoutId id="2147483822" r:id="rId3"/>
    <p:sldLayoutId id="2147483823" r:id="rId4"/>
    <p:sldLayoutId id="2147483824" r:id="rId5"/>
    <p:sldLayoutId id="2147483825" r:id="rId6"/>
    <p:sldLayoutId id="2147483818" r:id="rId7"/>
    <p:sldLayoutId id="2147483826" r:id="rId8"/>
    <p:sldLayoutId id="2147483827" r:id="rId9"/>
    <p:sldLayoutId id="2147483819" r:id="rId10"/>
    <p:sldLayoutId id="2147483820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  <p:sldLayoutId id="2147483839" r:id="rId22"/>
  </p:sldLayoutIdLst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365125" indent="-255588" algn="l" rtl="0" eaLnBrk="0" fontAlgn="base" latinLnBrk="1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latinLnBrk="1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웹 기초 언어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ko-KR" altLang="en-US" sz="2500" smtClean="0"/>
              <a:t>글로컬 </a:t>
            </a:r>
            <a:r>
              <a:rPr lang="en-US" altLang="ko-KR" sz="2500" smtClean="0"/>
              <a:t>IT </a:t>
            </a:r>
            <a:r>
              <a:rPr lang="ko-KR" altLang="en-US" sz="2500" smtClean="0"/>
              <a:t>학과</a:t>
            </a:r>
          </a:p>
          <a:p>
            <a:pPr marR="0" eaLnBrk="1" hangingPunct="1">
              <a:lnSpc>
                <a:spcPct val="80000"/>
              </a:lnSpc>
            </a:pPr>
            <a:endParaRPr lang="ko-KR" altLang="en-US" sz="2500" smtClean="0"/>
          </a:p>
          <a:p>
            <a:pPr marR="0" eaLnBrk="1" hangingPunct="1">
              <a:lnSpc>
                <a:spcPct val="80000"/>
              </a:lnSpc>
            </a:pPr>
            <a:r>
              <a:rPr lang="ko-KR" altLang="en-US" sz="2500" smtClean="0"/>
              <a:t>김정기 교수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창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60" y="1788563"/>
            <a:ext cx="4965079" cy="3911111"/>
          </a:xfrm>
        </p:spPr>
      </p:pic>
    </p:spTree>
    <p:extLst>
      <p:ext uri="{BB962C8B-B14F-4D97-AF65-F5344CB8AC3E}">
        <p14:creationId xmlns:p14="http://schemas.microsoft.com/office/powerpoint/2010/main" val="65865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1481138"/>
            <a:ext cx="7047568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접속 화면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sp>
        <p:nvSpPr>
          <p:cNvPr id="6" name="Oval Callout 5"/>
          <p:cNvSpPr/>
          <p:nvPr/>
        </p:nvSpPr>
        <p:spPr>
          <a:xfrm>
            <a:off x="0" y="1628800"/>
            <a:ext cx="1296144" cy="504056"/>
          </a:xfrm>
          <a:prstGeom prst="wedgeEllipseCallout">
            <a:avLst>
              <a:gd name="adj1" fmla="val 50877"/>
              <a:gd name="adj2" fmla="val 42266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id@</a:t>
            </a:r>
            <a:r>
              <a:rPr lang="ko-KR" altLang="en-US" sz="1200" dirty="0" smtClean="0"/>
              <a:t>호스트</a:t>
            </a:r>
            <a:endParaRPr lang="en-US" sz="1200" dirty="0"/>
          </a:p>
        </p:txBody>
      </p:sp>
      <p:sp>
        <p:nvSpPr>
          <p:cNvPr id="7" name="Oval Callout 6"/>
          <p:cNvSpPr/>
          <p:nvPr/>
        </p:nvSpPr>
        <p:spPr>
          <a:xfrm>
            <a:off x="2267744" y="1229110"/>
            <a:ext cx="1584176" cy="504056"/>
          </a:xfrm>
          <a:prstGeom prst="wedgeEllipseCallout">
            <a:avLst>
              <a:gd name="adj1" fmla="val -90994"/>
              <a:gd name="adj2" fmla="val 151908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로컬 디스크</a:t>
            </a:r>
            <a:endParaRPr lang="en-US" sz="1200" dirty="0"/>
          </a:p>
        </p:txBody>
      </p:sp>
      <p:sp>
        <p:nvSpPr>
          <p:cNvPr id="8" name="Oval Callout 7"/>
          <p:cNvSpPr/>
          <p:nvPr/>
        </p:nvSpPr>
        <p:spPr>
          <a:xfrm>
            <a:off x="4110164" y="1229110"/>
            <a:ext cx="1757979" cy="504056"/>
          </a:xfrm>
          <a:prstGeom prst="wedgeEllipseCallout">
            <a:avLst>
              <a:gd name="adj1" fmla="val -117815"/>
              <a:gd name="adj2" fmla="val 213707"/>
            </a:avLst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로컬 폴더 위치</a:t>
            </a:r>
            <a:endParaRPr lang="en-US" sz="1200" dirty="0"/>
          </a:p>
        </p:txBody>
      </p:sp>
      <p:sp>
        <p:nvSpPr>
          <p:cNvPr id="9" name="Oval Callout 8"/>
          <p:cNvSpPr/>
          <p:nvPr/>
        </p:nvSpPr>
        <p:spPr>
          <a:xfrm>
            <a:off x="6588224" y="1229110"/>
            <a:ext cx="1944216" cy="504056"/>
          </a:xfrm>
          <a:prstGeom prst="wedgeEllipseCallout">
            <a:avLst>
              <a:gd name="adj1" fmla="val -106713"/>
              <a:gd name="adj2" fmla="val 213707"/>
            </a:avLst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호스트 </a:t>
            </a:r>
            <a:r>
              <a:rPr lang="ko-KR" altLang="en-US" sz="1200" dirty="0" smtClean="0"/>
              <a:t>폴더 위치</a:t>
            </a:r>
            <a:endParaRPr lang="en-US" sz="1200" dirty="0"/>
          </a:p>
        </p:txBody>
      </p:sp>
      <p:sp>
        <p:nvSpPr>
          <p:cNvPr id="10" name="Oval Callout 9"/>
          <p:cNvSpPr/>
          <p:nvPr/>
        </p:nvSpPr>
        <p:spPr>
          <a:xfrm>
            <a:off x="4571999" y="4221088"/>
            <a:ext cx="1296144" cy="504056"/>
          </a:xfrm>
          <a:prstGeom prst="wedgeEllipseCallout">
            <a:avLst>
              <a:gd name="adj1" fmla="val -18896"/>
              <a:gd name="adj2" fmla="val -37038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자신의 </a:t>
            </a:r>
            <a:r>
              <a:rPr lang="en-US" altLang="ko-KR" sz="1200" dirty="0" smtClean="0"/>
              <a:t>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55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WinSCP</a:t>
            </a:r>
            <a:r>
              <a:rPr lang="en-US" altLang="ko-KR" dirty="0"/>
              <a:t>(</a:t>
            </a:r>
            <a:r>
              <a:rPr lang="en-US" altLang="ko-KR" b="1" dirty="0"/>
              <a:t>Win</a:t>
            </a:r>
            <a:r>
              <a:rPr lang="en-US" altLang="ko-KR" dirty="0"/>
              <a:t>dows </a:t>
            </a:r>
            <a:r>
              <a:rPr lang="en-US" altLang="ko-KR" b="1" dirty="0"/>
              <a:t>S</a:t>
            </a:r>
            <a:r>
              <a:rPr lang="en-US" altLang="ko-KR" dirty="0"/>
              <a:t>ecure </a:t>
            </a:r>
            <a:r>
              <a:rPr lang="en-US" altLang="ko-KR" b="1" dirty="0" err="1"/>
              <a:t>C</a:t>
            </a:r>
            <a:r>
              <a:rPr lang="en-US" altLang="ko-KR" dirty="0" err="1"/>
              <a:t>o</a:t>
            </a:r>
            <a:r>
              <a:rPr lang="en-US" altLang="ko-KR" b="1" dirty="0" err="1"/>
              <a:t>P</a:t>
            </a:r>
            <a:r>
              <a:rPr lang="en-US" altLang="ko-KR" dirty="0" err="1"/>
              <a:t>y</a:t>
            </a:r>
            <a:r>
              <a:rPr lang="en-US" altLang="ko-KR" dirty="0"/>
              <a:t>)</a:t>
            </a:r>
            <a:r>
              <a:rPr lang="ko-KR" altLang="en-US" dirty="0"/>
              <a:t>는 마이크로소프트 윈도용으로 개발된 자유 및 오픈 소스 </a:t>
            </a:r>
            <a:r>
              <a:rPr lang="en-US" altLang="ko-KR" dirty="0"/>
              <a:t>SFTP, SCP</a:t>
            </a:r>
            <a:r>
              <a:rPr lang="ko-KR" altLang="en-US" dirty="0"/>
              <a:t> 및 </a:t>
            </a:r>
            <a:r>
              <a:rPr lang="en-US" altLang="ko-KR" dirty="0"/>
              <a:t>FTP</a:t>
            </a:r>
            <a:r>
              <a:rPr lang="ko-KR" altLang="en-US" dirty="0"/>
              <a:t> 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r>
              <a:rPr lang="ko-KR" altLang="en-US" dirty="0"/>
              <a:t>주요 기능은 로컬 및 원격 컴퓨터 간 보안 파일 전송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en-US" altLang="ko-KR" dirty="0" err="1"/>
              <a:t>WinSCP</a:t>
            </a:r>
            <a:r>
              <a:rPr lang="ko-KR" altLang="en-US" dirty="0"/>
              <a:t>는 기본적인 파일 </a:t>
            </a:r>
            <a:r>
              <a:rPr lang="ko-KR" altLang="en-US" dirty="0" smtClean="0"/>
              <a:t>관리자와 파일 </a:t>
            </a:r>
            <a:r>
              <a:rPr lang="ko-KR" altLang="en-US" dirty="0"/>
              <a:t>동기화 기능을 제공</a:t>
            </a:r>
            <a:endParaRPr lang="ko-KR" alt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err="1" smtClean="0"/>
              <a:t>WinSCP</a:t>
            </a:r>
            <a:r>
              <a:rPr lang="en-US" altLang="ko-KR" dirty="0" smtClean="0"/>
              <a:t> (</a:t>
            </a:r>
            <a:r>
              <a:rPr lang="en-US" altLang="ko-KR" u="sng" dirty="0" smtClean="0"/>
              <a:t>Win</a:t>
            </a:r>
            <a:r>
              <a:rPr lang="en-US" altLang="ko-KR" dirty="0" smtClean="0"/>
              <a:t>dows </a:t>
            </a:r>
            <a:r>
              <a:rPr lang="en-US" altLang="ko-KR" u="sng" dirty="0" smtClean="0"/>
              <a:t>S</a:t>
            </a:r>
            <a:r>
              <a:rPr lang="en-US" altLang="ko-KR" dirty="0" smtClean="0"/>
              <a:t>ecure </a:t>
            </a:r>
            <a:r>
              <a:rPr lang="en-US" altLang="ko-KR" u="sng" dirty="0" smtClean="0"/>
              <a:t>C</a:t>
            </a:r>
            <a:r>
              <a:rPr lang="en-US" altLang="ko-KR" dirty="0" smtClean="0"/>
              <a:t>o</a:t>
            </a:r>
            <a:r>
              <a:rPr lang="en-US" altLang="ko-KR" u="sng" dirty="0" smtClean="0"/>
              <a:t>p</a:t>
            </a:r>
            <a:r>
              <a:rPr lang="en-US" altLang="ko-KR" dirty="0" smtClean="0"/>
              <a:t>y)</a:t>
            </a:r>
            <a:endParaRPr lang="ko-KR" altLang="en-US" dirty="0" smtClean="0"/>
          </a:p>
        </p:txBody>
      </p:sp>
      <p:sp>
        <p:nvSpPr>
          <p:cNvPr id="1024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/>
              <a:t>글로컬IT학과 김정기</a:t>
            </a:r>
          </a:p>
        </p:txBody>
      </p:sp>
    </p:spTree>
    <p:extLst>
      <p:ext uri="{BB962C8B-B14F-4D97-AF65-F5344CB8AC3E}">
        <p14:creationId xmlns:p14="http://schemas.microsoft.com/office/powerpoint/2010/main" val="1336968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9" y="2881945"/>
            <a:ext cx="4581525" cy="235267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최근 버전을 다운 받음</a:t>
            </a:r>
            <a:endParaRPr lang="en-US" altLang="ko-KR" dirty="0" smtClean="0"/>
          </a:p>
          <a:p>
            <a:r>
              <a:rPr lang="ko-KR" altLang="en-US" dirty="0" smtClean="0"/>
              <a:t>다운로드 받은 설치파일을 </a:t>
            </a:r>
            <a:r>
              <a:rPr lang="ko-KR" altLang="en-US" dirty="0" smtClean="0"/>
              <a:t>더블클릭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 </a:t>
            </a:r>
            <a:r>
              <a:rPr lang="ko-KR" altLang="en-US" dirty="0" smtClean="0"/>
              <a:t>언어는 한글로 자동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WinSCP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1249226" y="4828211"/>
            <a:ext cx="3129303" cy="343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426324">
            <a:off x="4057403" y="4335717"/>
            <a:ext cx="401449" cy="426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환영 및 사용자 계약 화면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99" y="2636912"/>
            <a:ext cx="3862802" cy="2996872"/>
          </a:xfrm>
          <a:prstGeom prst="rect">
            <a:avLst/>
          </a:prstGeom>
        </p:spPr>
      </p:pic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57200" y="1481138"/>
            <a:ext cx="8229600" cy="43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latinLnBrk="1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latinLnBrk="1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latinLnBrk="1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latinLnBrk="1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kumimoji="0" lang="ko-KR" altLang="en-US" dirty="0" smtClean="0"/>
              <a:t>실행 화면에서 </a:t>
            </a:r>
            <a:r>
              <a:rPr kumimoji="0" lang="en-US" altLang="ko-KR" dirty="0" smtClean="0"/>
              <a:t>“</a:t>
            </a:r>
            <a:r>
              <a:rPr kumimoji="0" lang="ko-KR" altLang="en-US" dirty="0" smtClean="0"/>
              <a:t>실행</a:t>
            </a:r>
            <a:r>
              <a:rPr kumimoji="0" lang="en-US" altLang="ko-KR" dirty="0" smtClean="0"/>
              <a:t>” </a:t>
            </a:r>
            <a:r>
              <a:rPr kumimoji="0" lang="ko-KR" altLang="en-US" dirty="0" smtClean="0"/>
              <a:t>선택하고 </a:t>
            </a:r>
            <a:r>
              <a:rPr kumimoji="0" lang="ko-KR" altLang="en-US" dirty="0" smtClean="0"/>
              <a:t>컴퓨터 환경 변경 허용</a:t>
            </a:r>
            <a:r>
              <a:rPr kumimoji="0" lang="en-US" altLang="ko-KR" dirty="0" smtClean="0"/>
              <a:t>. </a:t>
            </a:r>
            <a:r>
              <a:rPr kumimoji="0" lang="ko-KR" altLang="en-US" dirty="0" smtClean="0"/>
              <a:t>사용자 </a:t>
            </a:r>
            <a:r>
              <a:rPr kumimoji="0" lang="ko-KR" altLang="en-US" dirty="0" smtClean="0"/>
              <a:t>계약 화면에서는 </a:t>
            </a:r>
            <a:r>
              <a:rPr kumimoji="0" lang="en-US" altLang="ko-KR" dirty="0" smtClean="0"/>
              <a:t>“</a:t>
            </a:r>
            <a:r>
              <a:rPr kumimoji="0" lang="ko-KR" altLang="en-US" dirty="0" smtClean="0"/>
              <a:t>수락</a:t>
            </a:r>
            <a:r>
              <a:rPr kumimoji="0" lang="en-US" altLang="ko-KR" dirty="0" smtClean="0"/>
              <a:t>”</a:t>
            </a:r>
            <a:r>
              <a:rPr kumimoji="0" lang="ko-KR" altLang="en-US" dirty="0" smtClean="0"/>
              <a:t>을 선택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위치 선택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43" y="1481138"/>
            <a:ext cx="5833714" cy="4525962"/>
          </a:xfrm>
        </p:spPr>
      </p:pic>
    </p:spTree>
    <p:extLst>
      <p:ext uri="{BB962C8B-B14F-4D97-AF65-F5344CB8AC3E}">
        <p14:creationId xmlns:p14="http://schemas.microsoft.com/office/powerpoint/2010/main" val="27697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중 화면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43" y="1481138"/>
            <a:ext cx="5833714" cy="4525962"/>
          </a:xfrm>
        </p:spPr>
      </p:pic>
    </p:spTree>
    <p:extLst>
      <p:ext uri="{BB962C8B-B14F-4D97-AF65-F5344CB8AC3E}">
        <p14:creationId xmlns:p14="http://schemas.microsoft.com/office/powerpoint/2010/main" val="1431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완료 화면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43" y="1481138"/>
            <a:ext cx="5833714" cy="4525962"/>
          </a:xfrm>
        </p:spPr>
      </p:pic>
    </p:spTree>
    <p:extLst>
      <p:ext uri="{BB962C8B-B14F-4D97-AF65-F5344CB8AC3E}">
        <p14:creationId xmlns:p14="http://schemas.microsoft.com/office/powerpoint/2010/main" val="338832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접속 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55" y="1481138"/>
            <a:ext cx="6568289" cy="4525962"/>
          </a:xfrm>
        </p:spPr>
      </p:pic>
      <p:sp>
        <p:nvSpPr>
          <p:cNvPr id="6" name="Oval Callout 5"/>
          <p:cNvSpPr/>
          <p:nvPr/>
        </p:nvSpPr>
        <p:spPr>
          <a:xfrm>
            <a:off x="4871380" y="1819276"/>
            <a:ext cx="2076884" cy="817636"/>
          </a:xfrm>
          <a:prstGeom prst="wedgeEllipseCallout">
            <a:avLst>
              <a:gd name="adj1" fmla="val -43452"/>
              <a:gd name="adj2" fmla="val 8263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이름 입력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979712" y="2780928"/>
            <a:ext cx="2076884" cy="817636"/>
          </a:xfrm>
          <a:prstGeom prst="wedgeEllipseCallout">
            <a:avLst>
              <a:gd name="adj1" fmla="val 61053"/>
              <a:gd name="adj2" fmla="val 3101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 </a:t>
            </a:r>
            <a:r>
              <a:rPr lang="ko-KR" altLang="en-US" dirty="0" smtClean="0"/>
              <a:t>이름 입력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5508104" y="3913188"/>
            <a:ext cx="2076884" cy="817636"/>
          </a:xfrm>
          <a:prstGeom prst="wedgeEllipseCallout">
            <a:avLst>
              <a:gd name="adj1" fmla="val -28937"/>
              <a:gd name="adj2" fmla="val -9556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 번호는 나중에</a:t>
            </a:r>
            <a:r>
              <a:rPr lang="en-US" altLang="ko-KR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보안 경고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호스트 키 등록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글로컬</a:t>
            </a:r>
            <a:r>
              <a:rPr lang="en-US" altLang="ko-KR" smtClean="0"/>
              <a:t>IT</a:t>
            </a:r>
            <a:r>
              <a:rPr lang="ko-KR" altLang="en-US" smtClean="0"/>
              <a:t>학과 김정기</a:t>
            </a:r>
            <a:endParaRPr lang="en-US" altLang="ko-K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28" y="1833008"/>
            <a:ext cx="6057143" cy="3822222"/>
          </a:xfrm>
        </p:spPr>
      </p:pic>
    </p:spTree>
    <p:extLst>
      <p:ext uri="{BB962C8B-B14F-4D97-AF65-F5344CB8AC3E}">
        <p14:creationId xmlns:p14="http://schemas.microsoft.com/office/powerpoint/2010/main" val="391466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15298</TotalTime>
  <Words>145</Words>
  <Application>Microsoft Office PowerPoint</Application>
  <PresentationFormat>화면 슬라이드 쇼(4:3)</PresentationFormat>
  <Paragraphs>40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휴먼옛체</vt:lpstr>
      <vt:lpstr>Lucida Sans Unicode</vt:lpstr>
      <vt:lpstr>Verdana</vt:lpstr>
      <vt:lpstr>Wingdings 2</vt:lpstr>
      <vt:lpstr>Wingdings 3</vt:lpstr>
      <vt:lpstr>광장</vt:lpstr>
      <vt:lpstr>웹 기초 언어</vt:lpstr>
      <vt:lpstr>WinSCP (Windows Secure Copy)</vt:lpstr>
      <vt:lpstr>WinSCP 설치</vt:lpstr>
      <vt:lpstr>설치 환영 및 사용자 계약 화면</vt:lpstr>
      <vt:lpstr>설치 위치 선택</vt:lpstr>
      <vt:lpstr>설치 중 화면</vt:lpstr>
      <vt:lpstr>설치 완료 화면</vt:lpstr>
      <vt:lpstr>로그인 및 접속 </vt:lpstr>
      <vt:lpstr>보안 경고 – 호스트 키 등록</vt:lpstr>
      <vt:lpstr>비밀번호 창</vt:lpstr>
      <vt:lpstr>접속 화면</vt:lpstr>
    </vt:vector>
  </TitlesOfParts>
  <Company>성공회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문서 작성</dc:title>
  <dc:creator>김정기</dc:creator>
  <cp:lastModifiedBy>jake</cp:lastModifiedBy>
  <cp:revision>35</cp:revision>
  <dcterms:created xsi:type="dcterms:W3CDTF">2007-03-11T06:17:38Z</dcterms:created>
  <dcterms:modified xsi:type="dcterms:W3CDTF">2018-09-18T09:39:12Z</dcterms:modified>
</cp:coreProperties>
</file>