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22"/>
  </p:notesMasterIdLst>
  <p:handoutMasterIdLst>
    <p:handoutMasterId r:id="rId23"/>
  </p:handoutMasterIdLst>
  <p:sldIdLst>
    <p:sldId id="256" r:id="rId4"/>
    <p:sldId id="284" r:id="rId5"/>
    <p:sldId id="259" r:id="rId6"/>
    <p:sldId id="305" r:id="rId7"/>
    <p:sldId id="308" r:id="rId8"/>
    <p:sldId id="309" r:id="rId9"/>
    <p:sldId id="310" r:id="rId10"/>
    <p:sldId id="311" r:id="rId11"/>
    <p:sldId id="312" r:id="rId12"/>
    <p:sldId id="263" r:id="rId13"/>
    <p:sldId id="301" r:id="rId14"/>
    <p:sldId id="306" r:id="rId15"/>
    <p:sldId id="302" r:id="rId16"/>
    <p:sldId id="271" r:id="rId17"/>
    <p:sldId id="303" r:id="rId18"/>
    <p:sldId id="299" r:id="rId19"/>
    <p:sldId id="285" r:id="rId20"/>
    <p:sldId id="287" r:id="rId2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B856"/>
    <a:srgbClr val="1CBBB4"/>
    <a:srgbClr val="9FE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31ED4-74C1-425A-8799-DEC629025086}" v="11" dt="2022-04-10T15:05:25.632"/>
    <p1510:client id="{380F37DF-106B-412A-89D0-9124EC4E5825}" v="1743" dt="2022-04-11T10:10:26.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0205430 TAN PENG HENG" userId="S::0205430@student.kdupg.edu.my::761f1100-18a5-46fd-aaff-da9d1d1dc571" providerId="AD" clId="Web-{1EFB90E7-9D59-FC4C-26EB-A3336EE1EA4E}"/>
    <pc:docChg chg="modSld">
      <pc:chgData name="0205430 TAN PENG HENG" userId="S::0205430@student.kdupg.edu.my::761f1100-18a5-46fd-aaff-da9d1d1dc571" providerId="AD" clId="Web-{1EFB90E7-9D59-FC4C-26EB-A3336EE1EA4E}" dt="2022-04-07T15:07:02.377" v="143" actId="20577"/>
      <pc:docMkLst>
        <pc:docMk/>
      </pc:docMkLst>
      <pc:sldChg chg="addSp modSp">
        <pc:chgData name="0205430 TAN PENG HENG" userId="S::0205430@student.kdupg.edu.my::761f1100-18a5-46fd-aaff-da9d1d1dc571" providerId="AD" clId="Web-{1EFB90E7-9D59-FC4C-26EB-A3336EE1EA4E}" dt="2022-04-07T15:07:02.377" v="143" actId="20577"/>
        <pc:sldMkLst>
          <pc:docMk/>
          <pc:sldMk cId="1611366361" sldId="306"/>
        </pc:sldMkLst>
        <pc:spChg chg="add mod">
          <ac:chgData name="0205430 TAN PENG HENG" userId="S::0205430@student.kdupg.edu.my::761f1100-18a5-46fd-aaff-da9d1d1dc571" providerId="AD" clId="Web-{1EFB90E7-9D59-FC4C-26EB-A3336EE1EA4E}" dt="2022-04-07T14:39:12.609" v="131" actId="1076"/>
          <ac:spMkLst>
            <pc:docMk/>
            <pc:sldMk cId="1611366361" sldId="306"/>
            <ac:spMk id="4" creationId="{19272D95-0C81-6AA0-72F1-9C3D5CB68402}"/>
          </ac:spMkLst>
        </pc:spChg>
        <pc:spChg chg="mod">
          <ac:chgData name="0205430 TAN PENG HENG" userId="S::0205430@student.kdupg.edu.my::761f1100-18a5-46fd-aaff-da9d1d1dc571" providerId="AD" clId="Web-{1EFB90E7-9D59-FC4C-26EB-A3336EE1EA4E}" dt="2022-04-07T14:36:30.927" v="128" actId="20577"/>
          <ac:spMkLst>
            <pc:docMk/>
            <pc:sldMk cId="1611366361" sldId="306"/>
            <ac:spMk id="23" creationId="{00000000-0000-0000-0000-000000000000}"/>
          </ac:spMkLst>
        </pc:spChg>
        <pc:spChg chg="mod">
          <ac:chgData name="0205430 TAN PENG HENG" userId="S::0205430@student.kdupg.edu.my::761f1100-18a5-46fd-aaff-da9d1d1dc571" providerId="AD" clId="Web-{1EFB90E7-9D59-FC4C-26EB-A3336EE1EA4E}" dt="2022-04-07T15:07:02.377" v="143" actId="20577"/>
          <ac:spMkLst>
            <pc:docMk/>
            <pc:sldMk cId="1611366361" sldId="306"/>
            <ac:spMk id="26" creationId="{2B572788-D53C-924A-6DB4-B0D37AEB4E03}"/>
          </ac:spMkLst>
        </pc:spChg>
      </pc:sldChg>
    </pc:docChg>
  </pc:docChgLst>
  <pc:docChgLst>
    <pc:chgData name="0205096 THOR WEN ZHENG" userId="d31bc128-83fe-45a2-ab56-0a6b31d50d25" providerId="ADAL" clId="{04531ED4-74C1-425A-8799-DEC629025086}"/>
    <pc:docChg chg="undo custSel modSld">
      <pc:chgData name="0205096 THOR WEN ZHENG" userId="d31bc128-83fe-45a2-ab56-0a6b31d50d25" providerId="ADAL" clId="{04531ED4-74C1-425A-8799-DEC629025086}" dt="2022-04-11T09:37:06.637" v="2966" actId="478"/>
      <pc:docMkLst>
        <pc:docMk/>
      </pc:docMkLst>
      <pc:sldChg chg="delSp modSp mod">
        <pc:chgData name="0205096 THOR WEN ZHENG" userId="d31bc128-83fe-45a2-ab56-0a6b31d50d25" providerId="ADAL" clId="{04531ED4-74C1-425A-8799-DEC629025086}" dt="2022-04-11T09:37:06.637" v="2966" actId="478"/>
        <pc:sldMkLst>
          <pc:docMk/>
          <pc:sldMk cId="306882305" sldId="256"/>
        </pc:sldMkLst>
        <pc:spChg chg="del">
          <ac:chgData name="0205096 THOR WEN ZHENG" userId="d31bc128-83fe-45a2-ab56-0a6b31d50d25" providerId="ADAL" clId="{04531ED4-74C1-425A-8799-DEC629025086}" dt="2022-04-11T09:37:06.637" v="2966" actId="478"/>
          <ac:spMkLst>
            <pc:docMk/>
            <pc:sldMk cId="306882305" sldId="256"/>
            <ac:spMk id="2" creationId="{81F3FC85-2D13-470E-9870-CDB24170FD75}"/>
          </ac:spMkLst>
        </pc:spChg>
        <pc:spChg chg="mod">
          <ac:chgData name="0205096 THOR WEN ZHENG" userId="d31bc128-83fe-45a2-ab56-0a6b31d50d25" providerId="ADAL" clId="{04531ED4-74C1-425A-8799-DEC629025086}" dt="2022-04-10T14:51:28.374" v="1216" actId="1076"/>
          <ac:spMkLst>
            <pc:docMk/>
            <pc:sldMk cId="306882305" sldId="256"/>
            <ac:spMk id="7" creationId="{00000000-0000-0000-0000-000000000000}"/>
          </ac:spMkLst>
        </pc:spChg>
      </pc:sldChg>
      <pc:sldChg chg="modSp mod">
        <pc:chgData name="0205096 THOR WEN ZHENG" userId="d31bc128-83fe-45a2-ab56-0a6b31d50d25" providerId="ADAL" clId="{04531ED4-74C1-425A-8799-DEC629025086}" dt="2022-04-10T14:55:44.302" v="1257" actId="207"/>
        <pc:sldMkLst>
          <pc:docMk/>
          <pc:sldMk cId="382196951" sldId="263"/>
        </pc:sldMkLst>
        <pc:spChg chg="mod">
          <ac:chgData name="0205096 THOR WEN ZHENG" userId="d31bc128-83fe-45a2-ab56-0a6b31d50d25" providerId="ADAL" clId="{04531ED4-74C1-425A-8799-DEC629025086}" dt="2022-04-10T14:55:44.302" v="1257" actId="207"/>
          <ac:spMkLst>
            <pc:docMk/>
            <pc:sldMk cId="382196951" sldId="263"/>
            <ac:spMk id="2" creationId="{00000000-0000-0000-0000-000000000000}"/>
          </ac:spMkLst>
        </pc:spChg>
      </pc:sldChg>
      <pc:sldChg chg="modSp mod">
        <pc:chgData name="0205096 THOR WEN ZHENG" userId="d31bc128-83fe-45a2-ab56-0a6b31d50d25" providerId="ADAL" clId="{04531ED4-74C1-425A-8799-DEC629025086}" dt="2022-04-10T14:57:59.675" v="1325" actId="1076"/>
        <pc:sldMkLst>
          <pc:docMk/>
          <pc:sldMk cId="1282797118" sldId="271"/>
        </pc:sldMkLst>
        <pc:spChg chg="mod">
          <ac:chgData name="0205096 THOR WEN ZHENG" userId="d31bc128-83fe-45a2-ab56-0a6b31d50d25" providerId="ADAL" clId="{04531ED4-74C1-425A-8799-DEC629025086}" dt="2022-04-10T14:57:59.675" v="1325" actId="1076"/>
          <ac:spMkLst>
            <pc:docMk/>
            <pc:sldMk cId="1282797118" sldId="271"/>
            <ac:spMk id="2" creationId="{00000000-0000-0000-0000-000000000000}"/>
          </ac:spMkLst>
        </pc:spChg>
        <pc:spChg chg="mod">
          <ac:chgData name="0205096 THOR WEN ZHENG" userId="d31bc128-83fe-45a2-ab56-0a6b31d50d25" providerId="ADAL" clId="{04531ED4-74C1-425A-8799-DEC629025086}" dt="2022-04-10T14:57:04.616" v="1318" actId="1076"/>
          <ac:spMkLst>
            <pc:docMk/>
            <pc:sldMk cId="1282797118" sldId="271"/>
            <ac:spMk id="6" creationId="{00000000-0000-0000-0000-000000000000}"/>
          </ac:spMkLst>
        </pc:spChg>
        <pc:spChg chg="mod">
          <ac:chgData name="0205096 THOR WEN ZHENG" userId="d31bc128-83fe-45a2-ab56-0a6b31d50d25" providerId="ADAL" clId="{04531ED4-74C1-425A-8799-DEC629025086}" dt="2022-04-10T14:57:04.616" v="1318" actId="1076"/>
          <ac:spMkLst>
            <pc:docMk/>
            <pc:sldMk cId="1282797118" sldId="271"/>
            <ac:spMk id="17" creationId="{00000000-0000-0000-0000-000000000000}"/>
          </ac:spMkLst>
        </pc:spChg>
        <pc:spChg chg="mod">
          <ac:chgData name="0205096 THOR WEN ZHENG" userId="d31bc128-83fe-45a2-ab56-0a6b31d50d25" providerId="ADAL" clId="{04531ED4-74C1-425A-8799-DEC629025086}" dt="2022-04-10T14:57:04.616" v="1318" actId="1076"/>
          <ac:spMkLst>
            <pc:docMk/>
            <pc:sldMk cId="1282797118" sldId="271"/>
            <ac:spMk id="21" creationId="{00000000-0000-0000-0000-000000000000}"/>
          </ac:spMkLst>
        </pc:spChg>
        <pc:grpChg chg="mod">
          <ac:chgData name="0205096 THOR WEN ZHENG" userId="d31bc128-83fe-45a2-ab56-0a6b31d50d25" providerId="ADAL" clId="{04531ED4-74C1-425A-8799-DEC629025086}" dt="2022-04-10T14:57:04.616" v="1318" actId="1076"/>
          <ac:grpSpMkLst>
            <pc:docMk/>
            <pc:sldMk cId="1282797118" sldId="271"/>
            <ac:grpSpMk id="8" creationId="{00000000-0000-0000-0000-000000000000}"/>
          </ac:grpSpMkLst>
        </pc:grpChg>
        <pc:grpChg chg="mod">
          <ac:chgData name="0205096 THOR WEN ZHENG" userId="d31bc128-83fe-45a2-ab56-0a6b31d50d25" providerId="ADAL" clId="{04531ED4-74C1-425A-8799-DEC629025086}" dt="2022-04-10T14:57:04.616" v="1318" actId="1076"/>
          <ac:grpSpMkLst>
            <pc:docMk/>
            <pc:sldMk cId="1282797118" sldId="271"/>
            <ac:grpSpMk id="18" creationId="{00000000-0000-0000-0000-000000000000}"/>
          </ac:grpSpMkLst>
        </pc:grpChg>
        <pc:grpChg chg="mod">
          <ac:chgData name="0205096 THOR WEN ZHENG" userId="d31bc128-83fe-45a2-ab56-0a6b31d50d25" providerId="ADAL" clId="{04531ED4-74C1-425A-8799-DEC629025086}" dt="2022-04-10T14:57:55.880" v="1323" actId="1076"/>
          <ac:grpSpMkLst>
            <pc:docMk/>
            <pc:sldMk cId="1282797118" sldId="271"/>
            <ac:grpSpMk id="22" creationId="{00000000-0000-0000-0000-000000000000}"/>
          </ac:grpSpMkLst>
        </pc:grpChg>
        <pc:picChg chg="mod">
          <ac:chgData name="0205096 THOR WEN ZHENG" userId="d31bc128-83fe-45a2-ab56-0a6b31d50d25" providerId="ADAL" clId="{04531ED4-74C1-425A-8799-DEC629025086}" dt="2022-04-10T14:57:04.616" v="1318" actId="1076"/>
          <ac:picMkLst>
            <pc:docMk/>
            <pc:sldMk cId="1282797118" sldId="271"/>
            <ac:picMk id="4" creationId="{224C27F1-87E9-42DF-A1DA-5F34AF0178C7}"/>
          </ac:picMkLst>
        </pc:picChg>
        <pc:picChg chg="mod">
          <ac:chgData name="0205096 THOR WEN ZHENG" userId="d31bc128-83fe-45a2-ab56-0a6b31d50d25" providerId="ADAL" clId="{04531ED4-74C1-425A-8799-DEC629025086}" dt="2022-04-10T14:57:04.616" v="1318" actId="1076"/>
          <ac:picMkLst>
            <pc:docMk/>
            <pc:sldMk cId="1282797118" sldId="271"/>
            <ac:picMk id="5" creationId="{758F323D-BDFA-4E4C-8E95-89C4D1C8588D}"/>
          </ac:picMkLst>
        </pc:picChg>
        <pc:picChg chg="mod">
          <ac:chgData name="0205096 THOR WEN ZHENG" userId="d31bc128-83fe-45a2-ab56-0a6b31d50d25" providerId="ADAL" clId="{04531ED4-74C1-425A-8799-DEC629025086}" dt="2022-04-10T14:57:04.616" v="1318" actId="1076"/>
          <ac:picMkLst>
            <pc:docMk/>
            <pc:sldMk cId="1282797118" sldId="271"/>
            <ac:picMk id="15" creationId="{CC03B7C1-AB1D-41A8-8BB3-6E285C788AEA}"/>
          </ac:picMkLst>
        </pc:picChg>
      </pc:sldChg>
      <pc:sldChg chg="addSp delSp modSp mod">
        <pc:chgData name="0205096 THOR WEN ZHENG" userId="d31bc128-83fe-45a2-ab56-0a6b31d50d25" providerId="ADAL" clId="{04531ED4-74C1-425A-8799-DEC629025086}" dt="2022-04-10T15:45:11.151" v="2668" actId="120"/>
        <pc:sldMkLst>
          <pc:docMk/>
          <pc:sldMk cId="3825862567" sldId="285"/>
        </pc:sldMkLst>
        <pc:spChg chg="add del mod">
          <ac:chgData name="0205096 THOR WEN ZHENG" userId="d31bc128-83fe-45a2-ab56-0a6b31d50d25" providerId="ADAL" clId="{04531ED4-74C1-425A-8799-DEC629025086}" dt="2022-04-10T15:06:16.804" v="1373" actId="478"/>
          <ac:spMkLst>
            <pc:docMk/>
            <pc:sldMk cId="3825862567" sldId="285"/>
            <ac:spMk id="3" creationId="{3B414918-FF51-4C34-A9D6-E6539ECEA5E3}"/>
          </ac:spMkLst>
        </pc:spChg>
        <pc:spChg chg="mod">
          <ac:chgData name="0205096 THOR WEN ZHENG" userId="d31bc128-83fe-45a2-ab56-0a6b31d50d25" providerId="ADAL" clId="{04531ED4-74C1-425A-8799-DEC629025086}" dt="2022-04-10T15:45:11.151" v="2668" actId="120"/>
          <ac:spMkLst>
            <pc:docMk/>
            <pc:sldMk cId="3825862567" sldId="285"/>
            <ac:spMk id="8" creationId="{00000000-0000-0000-0000-000000000000}"/>
          </ac:spMkLst>
        </pc:spChg>
        <pc:spChg chg="add mod ord">
          <ac:chgData name="0205096 THOR WEN ZHENG" userId="d31bc128-83fe-45a2-ab56-0a6b31d50d25" providerId="ADAL" clId="{04531ED4-74C1-425A-8799-DEC629025086}" dt="2022-04-10T15:09:27.166" v="1384" actId="208"/>
          <ac:spMkLst>
            <pc:docMk/>
            <pc:sldMk cId="3825862567" sldId="285"/>
            <ac:spMk id="13" creationId="{AD396833-30F3-48D9-8DE2-FD87092BEA6B}"/>
          </ac:spMkLst>
        </pc:spChg>
        <pc:grpChg chg="mod">
          <ac:chgData name="0205096 THOR WEN ZHENG" userId="d31bc128-83fe-45a2-ab56-0a6b31d50d25" providerId="ADAL" clId="{04531ED4-74C1-425A-8799-DEC629025086}" dt="2022-04-10T15:43:55.989" v="2613" actId="1076"/>
          <ac:grpSpMkLst>
            <pc:docMk/>
            <pc:sldMk cId="3825862567" sldId="285"/>
            <ac:grpSpMk id="11" creationId="{00000000-0000-0000-0000-000000000000}"/>
          </ac:grpSpMkLst>
        </pc:grpChg>
        <pc:picChg chg="add del mod">
          <ac:chgData name="0205096 THOR WEN ZHENG" userId="d31bc128-83fe-45a2-ab56-0a6b31d50d25" providerId="ADAL" clId="{04531ED4-74C1-425A-8799-DEC629025086}" dt="2022-04-10T15:02:53.145" v="1331" actId="931"/>
          <ac:picMkLst>
            <pc:docMk/>
            <pc:sldMk cId="3825862567" sldId="285"/>
            <ac:picMk id="4" creationId="{C828A2E2-1299-47E4-9881-8D2ED583A7FA}"/>
          </ac:picMkLst>
        </pc:picChg>
        <pc:picChg chg="add del mod">
          <ac:chgData name="0205096 THOR WEN ZHENG" userId="d31bc128-83fe-45a2-ab56-0a6b31d50d25" providerId="ADAL" clId="{04531ED4-74C1-425A-8799-DEC629025086}" dt="2022-04-10T15:04:44.562" v="1335" actId="931"/>
          <ac:picMkLst>
            <pc:docMk/>
            <pc:sldMk cId="3825862567" sldId="285"/>
            <ac:picMk id="6" creationId="{761B3AA7-40E8-4D8B-92DF-AC680BA84594}"/>
          </ac:picMkLst>
        </pc:picChg>
        <pc:picChg chg="add del mod">
          <ac:chgData name="0205096 THOR WEN ZHENG" userId="d31bc128-83fe-45a2-ab56-0a6b31d50d25" providerId="ADAL" clId="{04531ED4-74C1-425A-8799-DEC629025086}" dt="2022-04-10T15:04:58.779" v="1342" actId="931"/>
          <ac:picMkLst>
            <pc:docMk/>
            <pc:sldMk cId="3825862567" sldId="285"/>
            <ac:picMk id="10" creationId="{47FDCBC6-DBC2-451C-AF3E-2127189CEAB7}"/>
          </ac:picMkLst>
        </pc:picChg>
        <pc:picChg chg="add mod">
          <ac:chgData name="0205096 THOR WEN ZHENG" userId="d31bc128-83fe-45a2-ab56-0a6b31d50d25" providerId="ADAL" clId="{04531ED4-74C1-425A-8799-DEC629025086}" dt="2022-04-10T15:09:17.960" v="1380" actId="207"/>
          <ac:picMkLst>
            <pc:docMk/>
            <pc:sldMk cId="3825862567" sldId="285"/>
            <ac:picMk id="12" creationId="{41027B59-675E-4AAB-B168-9A9F2D6BE9F5}"/>
          </ac:picMkLst>
        </pc:picChg>
      </pc:sldChg>
      <pc:sldChg chg="delSp mod">
        <pc:chgData name="0205096 THOR WEN ZHENG" userId="d31bc128-83fe-45a2-ab56-0a6b31d50d25" providerId="ADAL" clId="{04531ED4-74C1-425A-8799-DEC629025086}" dt="2022-04-11T09:36:54.616" v="2965" actId="478"/>
        <pc:sldMkLst>
          <pc:docMk/>
          <pc:sldMk cId="419217634" sldId="287"/>
        </pc:sldMkLst>
        <pc:spChg chg="del">
          <ac:chgData name="0205096 THOR WEN ZHENG" userId="d31bc128-83fe-45a2-ab56-0a6b31d50d25" providerId="ADAL" clId="{04531ED4-74C1-425A-8799-DEC629025086}" dt="2022-04-11T09:36:54.616" v="2965" actId="478"/>
          <ac:spMkLst>
            <pc:docMk/>
            <pc:sldMk cId="419217634" sldId="287"/>
            <ac:spMk id="5" creationId="{84DDAE81-3F3C-4C8D-A658-BD381F5019FA}"/>
          </ac:spMkLst>
        </pc:spChg>
      </pc:sldChg>
      <pc:sldChg chg="modSp mod">
        <pc:chgData name="0205096 THOR WEN ZHENG" userId="d31bc128-83fe-45a2-ab56-0a6b31d50d25" providerId="ADAL" clId="{04531ED4-74C1-425A-8799-DEC629025086}" dt="2022-04-10T16:07:32.633" v="2964" actId="14100"/>
        <pc:sldMkLst>
          <pc:docMk/>
          <pc:sldMk cId="434346798" sldId="299"/>
        </pc:sldMkLst>
        <pc:spChg chg="mod">
          <ac:chgData name="0205096 THOR WEN ZHENG" userId="d31bc128-83fe-45a2-ab56-0a6b31d50d25" providerId="ADAL" clId="{04531ED4-74C1-425A-8799-DEC629025086}" dt="2022-04-08T15:10:10.153" v="446" actId="403"/>
          <ac:spMkLst>
            <pc:docMk/>
            <pc:sldMk cId="434346798" sldId="299"/>
            <ac:spMk id="2" creationId="{00000000-0000-0000-0000-000000000000}"/>
          </ac:spMkLst>
        </pc:spChg>
        <pc:spChg chg="mod">
          <ac:chgData name="0205096 THOR WEN ZHENG" userId="d31bc128-83fe-45a2-ab56-0a6b31d50d25" providerId="ADAL" clId="{04531ED4-74C1-425A-8799-DEC629025086}" dt="2022-04-08T13:46:23.718" v="65" actId="1076"/>
          <ac:spMkLst>
            <pc:docMk/>
            <pc:sldMk cId="434346798" sldId="299"/>
            <ac:spMk id="11" creationId="{00000000-0000-0000-0000-000000000000}"/>
          </ac:spMkLst>
        </pc:spChg>
        <pc:spChg chg="mod">
          <ac:chgData name="0205096 THOR WEN ZHENG" userId="d31bc128-83fe-45a2-ab56-0a6b31d50d25" providerId="ADAL" clId="{04531ED4-74C1-425A-8799-DEC629025086}" dt="2022-04-09T05:12:58.613" v="528" actId="208"/>
          <ac:spMkLst>
            <pc:docMk/>
            <pc:sldMk cId="434346798" sldId="299"/>
            <ac:spMk id="12" creationId="{00000000-0000-0000-0000-000000000000}"/>
          </ac:spMkLst>
        </pc:spChg>
        <pc:spChg chg="mod">
          <ac:chgData name="0205096 THOR WEN ZHENG" userId="d31bc128-83fe-45a2-ab56-0a6b31d50d25" providerId="ADAL" clId="{04531ED4-74C1-425A-8799-DEC629025086}" dt="2022-04-08T13:46:23.718" v="65" actId="1076"/>
          <ac:spMkLst>
            <pc:docMk/>
            <pc:sldMk cId="434346798" sldId="299"/>
            <ac:spMk id="13" creationId="{00000000-0000-0000-0000-000000000000}"/>
          </ac:spMkLst>
        </pc:spChg>
        <pc:spChg chg="mod">
          <ac:chgData name="0205096 THOR WEN ZHENG" userId="d31bc128-83fe-45a2-ab56-0a6b31d50d25" providerId="ADAL" clId="{04531ED4-74C1-425A-8799-DEC629025086}" dt="2022-04-09T05:13:03.682" v="530" actId="208"/>
          <ac:spMkLst>
            <pc:docMk/>
            <pc:sldMk cId="434346798" sldId="299"/>
            <ac:spMk id="14" creationId="{00000000-0000-0000-0000-000000000000}"/>
          </ac:spMkLst>
        </pc:spChg>
        <pc:spChg chg="mod">
          <ac:chgData name="0205096 THOR WEN ZHENG" userId="d31bc128-83fe-45a2-ab56-0a6b31d50d25" providerId="ADAL" clId="{04531ED4-74C1-425A-8799-DEC629025086}" dt="2022-04-09T05:53:28.047" v="973" actId="20577"/>
          <ac:spMkLst>
            <pc:docMk/>
            <pc:sldMk cId="434346798" sldId="299"/>
            <ac:spMk id="16" creationId="{1E475C45-8494-004D-6CE1-3CEF03F6F563}"/>
          </ac:spMkLst>
        </pc:spChg>
        <pc:spChg chg="mod">
          <ac:chgData name="0205096 THOR WEN ZHENG" userId="d31bc128-83fe-45a2-ab56-0a6b31d50d25" providerId="ADAL" clId="{04531ED4-74C1-425A-8799-DEC629025086}" dt="2022-04-10T15:12:25.640" v="1583" actId="14100"/>
          <ac:spMkLst>
            <pc:docMk/>
            <pc:sldMk cId="434346798" sldId="299"/>
            <ac:spMk id="17" creationId="{753E0BCC-A3B9-D34F-8264-F5B22247251B}"/>
          </ac:spMkLst>
        </pc:spChg>
        <pc:spChg chg="mod">
          <ac:chgData name="0205096 THOR WEN ZHENG" userId="d31bc128-83fe-45a2-ab56-0a6b31d50d25" providerId="ADAL" clId="{04531ED4-74C1-425A-8799-DEC629025086}" dt="2022-04-10T16:07:32.633" v="2964" actId="14100"/>
          <ac:spMkLst>
            <pc:docMk/>
            <pc:sldMk cId="434346798" sldId="299"/>
            <ac:spMk id="19" creationId="{D8761C28-E921-9E7C-9282-9E10A40EF996}"/>
          </ac:spMkLst>
        </pc:spChg>
        <pc:spChg chg="mod">
          <ac:chgData name="0205096 THOR WEN ZHENG" userId="d31bc128-83fe-45a2-ab56-0a6b31d50d25" providerId="ADAL" clId="{04531ED4-74C1-425A-8799-DEC629025086}" dt="2022-04-10T16:07:27.720" v="2963" actId="14100"/>
          <ac:spMkLst>
            <pc:docMk/>
            <pc:sldMk cId="434346798" sldId="299"/>
            <ac:spMk id="20" creationId="{E898DC71-167A-89EE-A7E5-40DA7DDAA6C8}"/>
          </ac:spMkLst>
        </pc:spChg>
        <pc:spChg chg="mod">
          <ac:chgData name="0205096 THOR WEN ZHENG" userId="d31bc128-83fe-45a2-ab56-0a6b31d50d25" providerId="ADAL" clId="{04531ED4-74C1-425A-8799-DEC629025086}" dt="2022-04-10T15:38:07.579" v="2033" actId="20577"/>
          <ac:spMkLst>
            <pc:docMk/>
            <pc:sldMk cId="434346798" sldId="299"/>
            <ac:spMk id="22" creationId="{FD728524-A3B4-8D8A-B297-9AC35CA4A95C}"/>
          </ac:spMkLst>
        </pc:spChg>
        <pc:spChg chg="mod">
          <ac:chgData name="0205096 THOR WEN ZHENG" userId="d31bc128-83fe-45a2-ab56-0a6b31d50d25" providerId="ADAL" clId="{04531ED4-74C1-425A-8799-DEC629025086}" dt="2022-04-10T15:23:16.969" v="1810" actId="20577"/>
          <ac:spMkLst>
            <pc:docMk/>
            <pc:sldMk cId="434346798" sldId="299"/>
            <ac:spMk id="23" creationId="{054BD10A-A797-D8B1-32E6-43BB98E4FCC6}"/>
          </ac:spMkLst>
        </pc:spChg>
        <pc:spChg chg="mod">
          <ac:chgData name="0205096 THOR WEN ZHENG" userId="d31bc128-83fe-45a2-ab56-0a6b31d50d25" providerId="ADAL" clId="{04531ED4-74C1-425A-8799-DEC629025086}" dt="2022-04-09T05:56:21.532" v="1211" actId="33524"/>
          <ac:spMkLst>
            <pc:docMk/>
            <pc:sldMk cId="434346798" sldId="299"/>
            <ac:spMk id="28" creationId="{56748184-F83B-F5A8-2040-E2B85B899810}"/>
          </ac:spMkLst>
        </pc:spChg>
        <pc:spChg chg="mod">
          <ac:chgData name="0205096 THOR WEN ZHENG" userId="d31bc128-83fe-45a2-ab56-0a6b31d50d25" providerId="ADAL" clId="{04531ED4-74C1-425A-8799-DEC629025086}" dt="2022-04-10T16:07:12.620" v="2958" actId="14100"/>
          <ac:spMkLst>
            <pc:docMk/>
            <pc:sldMk cId="434346798" sldId="299"/>
            <ac:spMk id="29" creationId="{5B54E7ED-3888-E508-E142-320EB80D41D7}"/>
          </ac:spMkLst>
        </pc:spChg>
        <pc:spChg chg="mod">
          <ac:chgData name="0205096 THOR WEN ZHENG" userId="d31bc128-83fe-45a2-ab56-0a6b31d50d25" providerId="ADAL" clId="{04531ED4-74C1-425A-8799-DEC629025086}" dt="2022-04-10T15:52:17.058" v="2756" actId="14100"/>
          <ac:spMkLst>
            <pc:docMk/>
            <pc:sldMk cId="434346798" sldId="299"/>
            <ac:spMk id="31" creationId="{601E4F40-4F20-AA9A-1F80-AC2F015C3C6E}"/>
          </ac:spMkLst>
        </pc:spChg>
        <pc:spChg chg="mod">
          <ac:chgData name="0205096 THOR WEN ZHENG" userId="d31bc128-83fe-45a2-ab56-0a6b31d50d25" providerId="ADAL" clId="{04531ED4-74C1-425A-8799-DEC629025086}" dt="2022-04-10T15:12:16.340" v="1581" actId="14100"/>
          <ac:spMkLst>
            <pc:docMk/>
            <pc:sldMk cId="434346798" sldId="299"/>
            <ac:spMk id="32" creationId="{72F09AFE-2060-A0A9-E0B9-526ACDD9213A}"/>
          </ac:spMkLst>
        </pc:spChg>
        <pc:spChg chg="mod">
          <ac:chgData name="0205096 THOR WEN ZHENG" userId="d31bc128-83fe-45a2-ab56-0a6b31d50d25" providerId="ADAL" clId="{04531ED4-74C1-425A-8799-DEC629025086}" dt="2022-04-10T15:37:14.119" v="2032" actId="20577"/>
          <ac:spMkLst>
            <pc:docMk/>
            <pc:sldMk cId="434346798" sldId="299"/>
            <ac:spMk id="34" creationId="{3499BDCD-BE14-DF25-5BFA-61A2AB8F57F7}"/>
          </ac:spMkLst>
        </pc:spChg>
        <pc:spChg chg="mod">
          <ac:chgData name="0205096 THOR WEN ZHENG" userId="d31bc128-83fe-45a2-ab56-0a6b31d50d25" providerId="ADAL" clId="{04531ED4-74C1-425A-8799-DEC629025086}" dt="2022-04-10T15:23:25.843" v="1822" actId="20577"/>
          <ac:spMkLst>
            <pc:docMk/>
            <pc:sldMk cId="434346798" sldId="299"/>
            <ac:spMk id="35" creationId="{01564851-413D-2D34-FA1A-C5DDC94592BC}"/>
          </ac:spMkLst>
        </pc:spChg>
        <pc:grpChg chg="mod">
          <ac:chgData name="0205096 THOR WEN ZHENG" userId="d31bc128-83fe-45a2-ab56-0a6b31d50d25" providerId="ADAL" clId="{04531ED4-74C1-425A-8799-DEC629025086}" dt="2022-04-09T05:16:01.498" v="824" actId="1076"/>
          <ac:grpSpMkLst>
            <pc:docMk/>
            <pc:sldMk cId="434346798" sldId="299"/>
            <ac:grpSpMk id="4" creationId="{5B930DAD-202F-0EC4-E12E-E9415C1B777B}"/>
          </ac:grpSpMkLst>
        </pc:grpChg>
        <pc:grpChg chg="mod">
          <ac:chgData name="0205096 THOR WEN ZHENG" userId="d31bc128-83fe-45a2-ab56-0a6b31d50d25" providerId="ADAL" clId="{04531ED4-74C1-425A-8799-DEC629025086}" dt="2022-04-10T16:07:24.173" v="2962" actId="1076"/>
          <ac:grpSpMkLst>
            <pc:docMk/>
            <pc:sldMk cId="434346798" sldId="299"/>
            <ac:grpSpMk id="5" creationId="{E1A9C052-DC45-68FB-E21F-8AD9D436003D}"/>
          </ac:grpSpMkLst>
        </pc:grpChg>
        <pc:grpChg chg="mod">
          <ac:chgData name="0205096 THOR WEN ZHENG" userId="d31bc128-83fe-45a2-ab56-0a6b31d50d25" providerId="ADAL" clId="{04531ED4-74C1-425A-8799-DEC629025086}" dt="2022-04-10T16:07:18.578" v="2961" actId="1076"/>
          <ac:grpSpMkLst>
            <pc:docMk/>
            <pc:sldMk cId="434346798" sldId="299"/>
            <ac:grpSpMk id="27" creationId="{EFEE9F37-FD89-47AF-38D2-6FB7964C730B}"/>
          </ac:grpSpMkLst>
        </pc:grpChg>
        <pc:grpChg chg="mod">
          <ac:chgData name="0205096 THOR WEN ZHENG" userId="d31bc128-83fe-45a2-ab56-0a6b31d50d25" providerId="ADAL" clId="{04531ED4-74C1-425A-8799-DEC629025086}" dt="2022-04-10T15:12:08.461" v="1579" actId="14100"/>
          <ac:grpSpMkLst>
            <pc:docMk/>
            <pc:sldMk cId="434346798" sldId="299"/>
            <ac:grpSpMk id="30" creationId="{EDC8F53C-BC85-0233-F8CD-F1CB966FEE3D}"/>
          </ac:grpSpMkLst>
        </pc:grpChg>
        <pc:grpChg chg="mod">
          <ac:chgData name="0205096 THOR WEN ZHENG" userId="d31bc128-83fe-45a2-ab56-0a6b31d50d25" providerId="ADAL" clId="{04531ED4-74C1-425A-8799-DEC629025086}" dt="2022-04-10T15:11:40.804" v="1534" actId="14100"/>
          <ac:grpSpMkLst>
            <pc:docMk/>
            <pc:sldMk cId="434346798" sldId="299"/>
            <ac:grpSpMk id="33" creationId="{D6CF80F6-2880-502F-56E2-3983675ABEE8}"/>
          </ac:grpSpMkLst>
        </pc:grpChg>
      </pc:sldChg>
      <pc:sldChg chg="modSp mod">
        <pc:chgData name="0205096 THOR WEN ZHENG" userId="d31bc128-83fe-45a2-ab56-0a6b31d50d25" providerId="ADAL" clId="{04531ED4-74C1-425A-8799-DEC629025086}" dt="2022-04-10T14:56:03.205" v="1303" actId="20577"/>
        <pc:sldMkLst>
          <pc:docMk/>
          <pc:sldMk cId="1611366361" sldId="306"/>
        </pc:sldMkLst>
        <pc:spChg chg="mod">
          <ac:chgData name="0205096 THOR WEN ZHENG" userId="d31bc128-83fe-45a2-ab56-0a6b31d50d25" providerId="ADAL" clId="{04531ED4-74C1-425A-8799-DEC629025086}" dt="2022-04-10T14:56:03.205" v="1303" actId="20577"/>
          <ac:spMkLst>
            <pc:docMk/>
            <pc:sldMk cId="1611366361" sldId="306"/>
            <ac:spMk id="2" creationId="{00000000-0000-0000-0000-000000000000}"/>
          </ac:spMkLst>
        </pc:spChg>
      </pc:sldChg>
    </pc:docChg>
  </pc:docChgLst>
  <pc:docChgLst>
    <pc:chgData name="0205430 TAN PENG HENG" userId="S::0205430@student.kdupg.edu.my::761f1100-18a5-46fd-aaff-da9d1d1dc571" providerId="AD" clId="Web-{E00F1089-0F08-DEEF-259B-9107EE94409F}"/>
    <pc:docChg chg="modSld sldOrd">
      <pc:chgData name="0205430 TAN PENG HENG" userId="S::0205430@student.kdupg.edu.my::761f1100-18a5-46fd-aaff-da9d1d1dc571" providerId="AD" clId="Web-{E00F1089-0F08-DEEF-259B-9107EE94409F}" dt="2022-04-07T14:34:00.114" v="591"/>
      <pc:docMkLst>
        <pc:docMk/>
      </pc:docMkLst>
      <pc:sldChg chg="ord">
        <pc:chgData name="0205430 TAN PENG HENG" userId="S::0205430@student.kdupg.edu.my::761f1100-18a5-46fd-aaff-da9d1d1dc571" providerId="AD" clId="Web-{E00F1089-0F08-DEEF-259B-9107EE94409F}" dt="2022-04-07T14:34:00.114" v="591"/>
        <pc:sldMkLst>
          <pc:docMk/>
          <pc:sldMk cId="768971816" sldId="261"/>
        </pc:sldMkLst>
      </pc:sldChg>
      <pc:sldChg chg="addSp delSp modSp">
        <pc:chgData name="0205430 TAN PENG HENG" userId="S::0205430@student.kdupg.edu.my::761f1100-18a5-46fd-aaff-da9d1d1dc571" providerId="AD" clId="Web-{E00F1089-0F08-DEEF-259B-9107EE94409F}" dt="2022-04-07T14:32:50.596" v="538"/>
        <pc:sldMkLst>
          <pc:docMk/>
          <pc:sldMk cId="434346798" sldId="299"/>
        </pc:sldMkLst>
        <pc:graphicFrameChg chg="mod modGraphic">
          <ac:chgData name="0205430 TAN PENG HENG" userId="S::0205430@student.kdupg.edu.my::761f1100-18a5-46fd-aaff-da9d1d1dc571" providerId="AD" clId="Web-{E00F1089-0F08-DEEF-259B-9107EE94409F}" dt="2022-04-07T13:47:48.306" v="97"/>
          <ac:graphicFrameMkLst>
            <pc:docMk/>
            <pc:sldMk cId="434346798" sldId="299"/>
            <ac:graphicFrameMk id="7" creationId="{00000000-0000-0000-0000-000000000000}"/>
          </ac:graphicFrameMkLst>
        </pc:graphicFrameChg>
        <pc:graphicFrameChg chg="mod modGraphic">
          <ac:chgData name="0205430 TAN PENG HENG" userId="S::0205430@student.kdupg.edu.my::761f1100-18a5-46fd-aaff-da9d1d1dc571" providerId="AD" clId="Web-{E00F1089-0F08-DEEF-259B-9107EE94409F}" dt="2022-04-07T13:21:38.929" v="31"/>
          <ac:graphicFrameMkLst>
            <pc:docMk/>
            <pc:sldMk cId="434346798" sldId="299"/>
            <ac:graphicFrameMk id="8" creationId="{00000000-0000-0000-0000-000000000000}"/>
          </ac:graphicFrameMkLst>
        </pc:graphicFrameChg>
        <pc:inkChg chg="add del">
          <ac:chgData name="0205430 TAN PENG HENG" userId="S::0205430@student.kdupg.edu.my::761f1100-18a5-46fd-aaff-da9d1d1dc571" providerId="AD" clId="Web-{E00F1089-0F08-DEEF-259B-9107EE94409F}" dt="2022-04-07T14:32:50.596" v="538"/>
          <ac:inkMkLst>
            <pc:docMk/>
            <pc:sldMk cId="434346798" sldId="299"/>
            <ac:inkMk id="3" creationId="{84FEBC40-E8B0-56CE-48D0-186B15B6F2B3}"/>
          </ac:inkMkLst>
        </pc:inkChg>
        <pc:inkChg chg="add del">
          <ac:chgData name="0205430 TAN PENG HENG" userId="S::0205430@student.kdupg.edu.my::761f1100-18a5-46fd-aaff-da9d1d1dc571" providerId="AD" clId="Web-{E00F1089-0F08-DEEF-259B-9107EE94409F}" dt="2022-04-07T14:32:50.596" v="537"/>
          <ac:inkMkLst>
            <pc:docMk/>
            <pc:sldMk cId="434346798" sldId="299"/>
            <ac:inkMk id="4" creationId="{D3B329A7-3644-FF8C-11ED-9B79096408E1}"/>
          </ac:inkMkLst>
        </pc:inkChg>
      </pc:sldChg>
      <pc:sldChg chg="addSp delSp ord">
        <pc:chgData name="0205430 TAN PENG HENG" userId="S::0205430@student.kdupg.edu.my::761f1100-18a5-46fd-aaff-da9d1d1dc571" providerId="AD" clId="Web-{E00F1089-0F08-DEEF-259B-9107EE94409F}" dt="2022-04-07T14:33:58.661" v="590"/>
        <pc:sldMkLst>
          <pc:docMk/>
          <pc:sldMk cId="3417647918" sldId="304"/>
        </pc:sldMkLst>
        <pc:inkChg chg="add del">
          <ac:chgData name="0205430 TAN PENG HENG" userId="S::0205430@student.kdupg.edu.my::761f1100-18a5-46fd-aaff-da9d1d1dc571" providerId="AD" clId="Web-{E00F1089-0F08-DEEF-259B-9107EE94409F}" dt="2022-04-07T14:31:27.891" v="489"/>
          <ac:inkMkLst>
            <pc:docMk/>
            <pc:sldMk cId="3417647918" sldId="304"/>
            <ac:inkMk id="3" creationId="{83706E64-7F39-6123-ECA9-DC850A67DC1E}"/>
          </ac:inkMkLst>
        </pc:inkChg>
        <pc:inkChg chg="add del">
          <ac:chgData name="0205430 TAN PENG HENG" userId="S::0205430@student.kdupg.edu.my::761f1100-18a5-46fd-aaff-da9d1d1dc571" providerId="AD" clId="Web-{E00F1089-0F08-DEEF-259B-9107EE94409F}" dt="2022-04-07T14:33:01.597" v="549"/>
          <ac:inkMkLst>
            <pc:docMk/>
            <pc:sldMk cId="3417647918" sldId="304"/>
            <ac:inkMk id="3" creationId="{927F3268-F608-E840-3BA8-02D0153167C9}"/>
          </ac:inkMkLst>
        </pc:inkChg>
        <pc:inkChg chg="add del">
          <ac:chgData name="0205430 TAN PENG HENG" userId="S::0205430@student.kdupg.edu.my::761f1100-18a5-46fd-aaff-da9d1d1dc571" providerId="AD" clId="Web-{E00F1089-0F08-DEEF-259B-9107EE94409F}" dt="2022-04-07T14:31:27.891" v="488"/>
          <ac:inkMkLst>
            <pc:docMk/>
            <pc:sldMk cId="3417647918" sldId="304"/>
            <ac:inkMk id="4" creationId="{55C70F99-D45B-43F2-75C5-836AD206A476}"/>
          </ac:inkMkLst>
        </pc:inkChg>
        <pc:inkChg chg="add del">
          <ac:chgData name="0205430 TAN PENG HENG" userId="S::0205430@student.kdupg.edu.my::761f1100-18a5-46fd-aaff-da9d1d1dc571" providerId="AD" clId="Web-{E00F1089-0F08-DEEF-259B-9107EE94409F}" dt="2022-04-07T14:33:01.597" v="548"/>
          <ac:inkMkLst>
            <pc:docMk/>
            <pc:sldMk cId="3417647918" sldId="304"/>
            <ac:inkMk id="4" creationId="{7591144D-74DC-ECA0-787B-8E144D027760}"/>
          </ac:inkMkLst>
        </pc:inkChg>
        <pc:inkChg chg="add del">
          <ac:chgData name="0205430 TAN PENG HENG" userId="S::0205430@student.kdupg.edu.my::761f1100-18a5-46fd-aaff-da9d1d1dc571" providerId="AD" clId="Web-{E00F1089-0F08-DEEF-259B-9107EE94409F}" dt="2022-04-07T14:33:05.675" v="583"/>
          <ac:inkMkLst>
            <pc:docMk/>
            <pc:sldMk cId="3417647918" sldId="304"/>
            <ac:inkMk id="5" creationId="{88B69CE9-8B4C-7F46-DAF9-C03515C10491}"/>
          </ac:inkMkLst>
        </pc:inkChg>
        <pc:inkChg chg="add del">
          <ac:chgData name="0205430 TAN PENG HENG" userId="S::0205430@student.kdupg.edu.my::761f1100-18a5-46fd-aaff-da9d1d1dc571" providerId="AD" clId="Web-{E00F1089-0F08-DEEF-259B-9107EE94409F}" dt="2022-04-07T14:33:05.675" v="582"/>
          <ac:inkMkLst>
            <pc:docMk/>
            <pc:sldMk cId="3417647918" sldId="304"/>
            <ac:inkMk id="6" creationId="{2CAD8089-BCCD-C3DE-BDF7-2984581F0584}"/>
          </ac:inkMkLst>
        </pc:inkChg>
        <pc:inkChg chg="add del">
          <ac:chgData name="0205430 TAN PENG HENG" userId="S::0205430@student.kdupg.edu.my::761f1100-18a5-46fd-aaff-da9d1d1dc571" providerId="AD" clId="Web-{E00F1089-0F08-DEEF-259B-9107EE94409F}" dt="2022-04-07T14:33:05.675" v="581"/>
          <ac:inkMkLst>
            <pc:docMk/>
            <pc:sldMk cId="3417647918" sldId="304"/>
            <ac:inkMk id="11" creationId="{83000F01-8E03-39C3-632D-1B56DC81D717}"/>
          </ac:inkMkLst>
        </pc:inkChg>
        <pc:inkChg chg="add del">
          <ac:chgData name="0205430 TAN PENG HENG" userId="S::0205430@student.kdupg.edu.my::761f1100-18a5-46fd-aaff-da9d1d1dc571" providerId="AD" clId="Web-{E00F1089-0F08-DEEF-259B-9107EE94409F}" dt="2022-04-07T14:33:05.675" v="580"/>
          <ac:inkMkLst>
            <pc:docMk/>
            <pc:sldMk cId="3417647918" sldId="304"/>
            <ac:inkMk id="26" creationId="{5F8203DF-2267-3E01-0B85-27AA8A5CCC4A}"/>
          </ac:inkMkLst>
        </pc:inkChg>
        <pc:inkChg chg="add del">
          <ac:chgData name="0205430 TAN PENG HENG" userId="S::0205430@student.kdupg.edu.my::761f1100-18a5-46fd-aaff-da9d1d1dc571" providerId="AD" clId="Web-{E00F1089-0F08-DEEF-259B-9107EE94409F}" dt="2022-04-07T14:33:05.675" v="579"/>
          <ac:inkMkLst>
            <pc:docMk/>
            <pc:sldMk cId="3417647918" sldId="304"/>
            <ac:inkMk id="27" creationId="{3C65CA06-D93A-E77C-C3B9-952B05AA2646}"/>
          </ac:inkMkLst>
        </pc:inkChg>
        <pc:inkChg chg="add del">
          <ac:chgData name="0205430 TAN PENG HENG" userId="S::0205430@student.kdupg.edu.my::761f1100-18a5-46fd-aaff-da9d1d1dc571" providerId="AD" clId="Web-{E00F1089-0F08-DEEF-259B-9107EE94409F}" dt="2022-04-07T14:33:05.675" v="578"/>
          <ac:inkMkLst>
            <pc:docMk/>
            <pc:sldMk cId="3417647918" sldId="304"/>
            <ac:inkMk id="28" creationId="{A4B35B39-99F1-ABD6-95FD-CBCA93FAF63E}"/>
          </ac:inkMkLst>
        </pc:inkChg>
        <pc:inkChg chg="add del">
          <ac:chgData name="0205430 TAN PENG HENG" userId="S::0205430@student.kdupg.edu.my::761f1100-18a5-46fd-aaff-da9d1d1dc571" providerId="AD" clId="Web-{E00F1089-0F08-DEEF-259B-9107EE94409F}" dt="2022-04-07T14:33:05.675" v="577"/>
          <ac:inkMkLst>
            <pc:docMk/>
            <pc:sldMk cId="3417647918" sldId="304"/>
            <ac:inkMk id="29" creationId="{5B6B9E4B-A73E-7334-C56C-62F21A3B7926}"/>
          </ac:inkMkLst>
        </pc:inkChg>
        <pc:inkChg chg="add del">
          <ac:chgData name="0205430 TAN PENG HENG" userId="S::0205430@student.kdupg.edu.my::761f1100-18a5-46fd-aaff-da9d1d1dc571" providerId="AD" clId="Web-{E00F1089-0F08-DEEF-259B-9107EE94409F}" dt="2022-04-07T14:33:05.675" v="576"/>
          <ac:inkMkLst>
            <pc:docMk/>
            <pc:sldMk cId="3417647918" sldId="304"/>
            <ac:inkMk id="30" creationId="{BF5A4DC9-3782-5C08-0F42-2A32D8F1F505}"/>
          </ac:inkMkLst>
        </pc:inkChg>
        <pc:inkChg chg="add del">
          <ac:chgData name="0205430 TAN PENG HENG" userId="S::0205430@student.kdupg.edu.my::761f1100-18a5-46fd-aaff-da9d1d1dc571" providerId="AD" clId="Web-{E00F1089-0F08-DEEF-259B-9107EE94409F}" dt="2022-04-07T14:33:05.675" v="575"/>
          <ac:inkMkLst>
            <pc:docMk/>
            <pc:sldMk cId="3417647918" sldId="304"/>
            <ac:inkMk id="31" creationId="{A3E06827-79A1-5E1E-A970-B62E8A5CCC63}"/>
          </ac:inkMkLst>
        </pc:inkChg>
        <pc:inkChg chg="add del">
          <ac:chgData name="0205430 TAN PENG HENG" userId="S::0205430@student.kdupg.edu.my::761f1100-18a5-46fd-aaff-da9d1d1dc571" providerId="AD" clId="Web-{E00F1089-0F08-DEEF-259B-9107EE94409F}" dt="2022-04-07T14:33:05.675" v="574"/>
          <ac:inkMkLst>
            <pc:docMk/>
            <pc:sldMk cId="3417647918" sldId="304"/>
            <ac:inkMk id="32" creationId="{CF947636-C961-1D7A-A8A5-B6E4A2EEE77D}"/>
          </ac:inkMkLst>
        </pc:inkChg>
        <pc:inkChg chg="add del">
          <ac:chgData name="0205430 TAN PENG HENG" userId="S::0205430@student.kdupg.edu.my::761f1100-18a5-46fd-aaff-da9d1d1dc571" providerId="AD" clId="Web-{E00F1089-0F08-DEEF-259B-9107EE94409F}" dt="2022-04-07T14:33:05.675" v="573"/>
          <ac:inkMkLst>
            <pc:docMk/>
            <pc:sldMk cId="3417647918" sldId="304"/>
            <ac:inkMk id="33" creationId="{A4829DD2-1789-0059-FC38-2464DAD26125}"/>
          </ac:inkMkLst>
        </pc:inkChg>
        <pc:inkChg chg="add del">
          <ac:chgData name="0205430 TAN PENG HENG" userId="S::0205430@student.kdupg.edu.my::761f1100-18a5-46fd-aaff-da9d1d1dc571" providerId="AD" clId="Web-{E00F1089-0F08-DEEF-259B-9107EE94409F}" dt="2022-04-07T14:33:05.675" v="572"/>
          <ac:inkMkLst>
            <pc:docMk/>
            <pc:sldMk cId="3417647918" sldId="304"/>
            <ac:inkMk id="34" creationId="{D2018FCF-010C-7E89-80FF-DE00865A6674}"/>
          </ac:inkMkLst>
        </pc:inkChg>
        <pc:inkChg chg="add del">
          <ac:chgData name="0205430 TAN PENG HENG" userId="S::0205430@student.kdupg.edu.my::761f1100-18a5-46fd-aaff-da9d1d1dc571" providerId="AD" clId="Web-{E00F1089-0F08-DEEF-259B-9107EE94409F}" dt="2022-04-07T14:33:05.675" v="571"/>
          <ac:inkMkLst>
            <pc:docMk/>
            <pc:sldMk cId="3417647918" sldId="304"/>
            <ac:inkMk id="35" creationId="{A080FB0F-1F53-D6DF-22CC-AFB888AAA00F}"/>
          </ac:inkMkLst>
        </pc:inkChg>
        <pc:inkChg chg="add del">
          <ac:chgData name="0205430 TAN PENG HENG" userId="S::0205430@student.kdupg.edu.my::761f1100-18a5-46fd-aaff-da9d1d1dc571" providerId="AD" clId="Web-{E00F1089-0F08-DEEF-259B-9107EE94409F}" dt="2022-04-07T14:33:05.675" v="570"/>
          <ac:inkMkLst>
            <pc:docMk/>
            <pc:sldMk cId="3417647918" sldId="304"/>
            <ac:inkMk id="36" creationId="{8A901469-DEB4-A743-2390-1C05BEC7B433}"/>
          </ac:inkMkLst>
        </pc:inkChg>
        <pc:inkChg chg="add del">
          <ac:chgData name="0205430 TAN PENG HENG" userId="S::0205430@student.kdupg.edu.my::761f1100-18a5-46fd-aaff-da9d1d1dc571" providerId="AD" clId="Web-{E00F1089-0F08-DEEF-259B-9107EE94409F}" dt="2022-04-07T14:33:05.675" v="569"/>
          <ac:inkMkLst>
            <pc:docMk/>
            <pc:sldMk cId="3417647918" sldId="304"/>
            <ac:inkMk id="37" creationId="{E6157938-FA7C-9E31-AE52-644E0FD6B38D}"/>
          </ac:inkMkLst>
        </pc:inkChg>
        <pc:inkChg chg="add del">
          <ac:chgData name="0205430 TAN PENG HENG" userId="S::0205430@student.kdupg.edu.my::761f1100-18a5-46fd-aaff-da9d1d1dc571" providerId="AD" clId="Web-{E00F1089-0F08-DEEF-259B-9107EE94409F}" dt="2022-04-07T14:33:05.675" v="568"/>
          <ac:inkMkLst>
            <pc:docMk/>
            <pc:sldMk cId="3417647918" sldId="304"/>
            <ac:inkMk id="38" creationId="{7C398CD6-CBA8-C6A5-6FB3-CD099FB7AA4A}"/>
          </ac:inkMkLst>
        </pc:inkChg>
        <pc:inkChg chg="add del">
          <ac:chgData name="0205430 TAN PENG HENG" userId="S::0205430@student.kdupg.edu.my::761f1100-18a5-46fd-aaff-da9d1d1dc571" providerId="AD" clId="Web-{E00F1089-0F08-DEEF-259B-9107EE94409F}" dt="2022-04-07T14:33:05.659" v="567"/>
          <ac:inkMkLst>
            <pc:docMk/>
            <pc:sldMk cId="3417647918" sldId="304"/>
            <ac:inkMk id="39" creationId="{6EAE5610-B681-18C5-462D-EBB71988BC97}"/>
          </ac:inkMkLst>
        </pc:inkChg>
        <pc:inkChg chg="add del">
          <ac:chgData name="0205430 TAN PENG HENG" userId="S::0205430@student.kdupg.edu.my::761f1100-18a5-46fd-aaff-da9d1d1dc571" providerId="AD" clId="Web-{E00F1089-0F08-DEEF-259B-9107EE94409F}" dt="2022-04-07T14:33:05.659" v="566"/>
          <ac:inkMkLst>
            <pc:docMk/>
            <pc:sldMk cId="3417647918" sldId="304"/>
            <ac:inkMk id="40" creationId="{FD023088-25A4-BA07-7EC5-F04C3AE833A2}"/>
          </ac:inkMkLst>
        </pc:inkChg>
        <pc:inkChg chg="add del">
          <ac:chgData name="0205430 TAN PENG HENG" userId="S::0205430@student.kdupg.edu.my::761f1100-18a5-46fd-aaff-da9d1d1dc571" providerId="AD" clId="Web-{E00F1089-0F08-DEEF-259B-9107EE94409F}" dt="2022-04-07T14:33:05.659" v="565"/>
          <ac:inkMkLst>
            <pc:docMk/>
            <pc:sldMk cId="3417647918" sldId="304"/>
            <ac:inkMk id="41" creationId="{E4843938-E237-88EB-ABEB-230EF03CF56D}"/>
          </ac:inkMkLst>
        </pc:inkChg>
        <pc:inkChg chg="add del">
          <ac:chgData name="0205430 TAN PENG HENG" userId="S::0205430@student.kdupg.edu.my::761f1100-18a5-46fd-aaff-da9d1d1dc571" providerId="AD" clId="Web-{E00F1089-0F08-DEEF-259B-9107EE94409F}" dt="2022-04-07T14:33:05.659" v="564"/>
          <ac:inkMkLst>
            <pc:docMk/>
            <pc:sldMk cId="3417647918" sldId="304"/>
            <ac:inkMk id="42" creationId="{F7C33F16-DD0F-5542-B230-DA2133AD10B8}"/>
          </ac:inkMkLst>
        </pc:inkChg>
        <pc:inkChg chg="add del">
          <ac:chgData name="0205430 TAN PENG HENG" userId="S::0205430@student.kdupg.edu.my::761f1100-18a5-46fd-aaff-da9d1d1dc571" providerId="AD" clId="Web-{E00F1089-0F08-DEEF-259B-9107EE94409F}" dt="2022-04-07T14:33:05.659" v="563"/>
          <ac:inkMkLst>
            <pc:docMk/>
            <pc:sldMk cId="3417647918" sldId="304"/>
            <ac:inkMk id="43" creationId="{07153175-3803-1FDC-5DE7-7A4DACF058B8}"/>
          </ac:inkMkLst>
        </pc:inkChg>
        <pc:inkChg chg="add del">
          <ac:chgData name="0205430 TAN PENG HENG" userId="S::0205430@student.kdupg.edu.my::761f1100-18a5-46fd-aaff-da9d1d1dc571" providerId="AD" clId="Web-{E00F1089-0F08-DEEF-259B-9107EE94409F}" dt="2022-04-07T14:33:05.659" v="562"/>
          <ac:inkMkLst>
            <pc:docMk/>
            <pc:sldMk cId="3417647918" sldId="304"/>
            <ac:inkMk id="44" creationId="{BF04EE64-1A58-7780-31A3-01D806AF6BC2}"/>
          </ac:inkMkLst>
        </pc:inkChg>
        <pc:inkChg chg="add del">
          <ac:chgData name="0205430 TAN PENG HENG" userId="S::0205430@student.kdupg.edu.my::761f1100-18a5-46fd-aaff-da9d1d1dc571" providerId="AD" clId="Web-{E00F1089-0F08-DEEF-259B-9107EE94409F}" dt="2022-04-07T14:33:05.659" v="561"/>
          <ac:inkMkLst>
            <pc:docMk/>
            <pc:sldMk cId="3417647918" sldId="304"/>
            <ac:inkMk id="45" creationId="{BBCC185C-2A11-BB1B-3847-5BEE296CF225}"/>
          </ac:inkMkLst>
        </pc:inkChg>
        <pc:inkChg chg="add del">
          <ac:chgData name="0205430 TAN PENG HENG" userId="S::0205430@student.kdupg.edu.my::761f1100-18a5-46fd-aaff-da9d1d1dc571" providerId="AD" clId="Web-{E00F1089-0F08-DEEF-259B-9107EE94409F}" dt="2022-04-07T14:33:05.659" v="560"/>
          <ac:inkMkLst>
            <pc:docMk/>
            <pc:sldMk cId="3417647918" sldId="304"/>
            <ac:inkMk id="46" creationId="{2C050281-8986-CF2A-01E9-0A353B693366}"/>
          </ac:inkMkLst>
        </pc:inkChg>
        <pc:inkChg chg="add del">
          <ac:chgData name="0205430 TAN PENG HENG" userId="S::0205430@student.kdupg.edu.my::761f1100-18a5-46fd-aaff-da9d1d1dc571" providerId="AD" clId="Web-{E00F1089-0F08-DEEF-259B-9107EE94409F}" dt="2022-04-07T14:33:05.659" v="559"/>
          <ac:inkMkLst>
            <pc:docMk/>
            <pc:sldMk cId="3417647918" sldId="304"/>
            <ac:inkMk id="47" creationId="{1C02FD5D-8537-07CB-AC0C-F184354B3B34}"/>
          </ac:inkMkLst>
        </pc:inkChg>
        <pc:inkChg chg="add del">
          <ac:chgData name="0205430 TAN PENG HENG" userId="S::0205430@student.kdupg.edu.my::761f1100-18a5-46fd-aaff-da9d1d1dc571" providerId="AD" clId="Web-{E00F1089-0F08-DEEF-259B-9107EE94409F}" dt="2022-04-07T14:33:01.597" v="558"/>
          <ac:inkMkLst>
            <pc:docMk/>
            <pc:sldMk cId="3417647918" sldId="304"/>
            <ac:inkMk id="48" creationId="{B4E771FA-3A12-FB50-C0A1-A2374075762B}"/>
          </ac:inkMkLst>
        </pc:inkChg>
        <pc:inkChg chg="add del">
          <ac:chgData name="0205430 TAN PENG HENG" userId="S::0205430@student.kdupg.edu.my::761f1100-18a5-46fd-aaff-da9d1d1dc571" providerId="AD" clId="Web-{E00F1089-0F08-DEEF-259B-9107EE94409F}" dt="2022-04-07T14:33:01.597" v="557"/>
          <ac:inkMkLst>
            <pc:docMk/>
            <pc:sldMk cId="3417647918" sldId="304"/>
            <ac:inkMk id="49" creationId="{676BECE1-A86D-1387-C5AE-2CD9EB47DE5A}"/>
          </ac:inkMkLst>
        </pc:inkChg>
        <pc:inkChg chg="add del">
          <ac:chgData name="0205430 TAN PENG HENG" userId="S::0205430@student.kdupg.edu.my::761f1100-18a5-46fd-aaff-da9d1d1dc571" providerId="AD" clId="Web-{E00F1089-0F08-DEEF-259B-9107EE94409F}" dt="2022-04-07T14:33:01.597" v="556"/>
          <ac:inkMkLst>
            <pc:docMk/>
            <pc:sldMk cId="3417647918" sldId="304"/>
            <ac:inkMk id="50" creationId="{AF82BF55-A476-10FE-0710-30AB3E56104A}"/>
          </ac:inkMkLst>
        </pc:inkChg>
        <pc:inkChg chg="add del">
          <ac:chgData name="0205430 TAN PENG HENG" userId="S::0205430@student.kdupg.edu.my::761f1100-18a5-46fd-aaff-da9d1d1dc571" providerId="AD" clId="Web-{E00F1089-0F08-DEEF-259B-9107EE94409F}" dt="2022-04-07T14:33:01.597" v="555"/>
          <ac:inkMkLst>
            <pc:docMk/>
            <pc:sldMk cId="3417647918" sldId="304"/>
            <ac:inkMk id="51" creationId="{A67DA345-FE66-3A5C-4CF6-7EA24EE2ABFC}"/>
          </ac:inkMkLst>
        </pc:inkChg>
        <pc:inkChg chg="add del">
          <ac:chgData name="0205430 TAN PENG HENG" userId="S::0205430@student.kdupg.edu.my::761f1100-18a5-46fd-aaff-da9d1d1dc571" providerId="AD" clId="Web-{E00F1089-0F08-DEEF-259B-9107EE94409F}" dt="2022-04-07T14:33:01.597" v="554"/>
          <ac:inkMkLst>
            <pc:docMk/>
            <pc:sldMk cId="3417647918" sldId="304"/>
            <ac:inkMk id="52" creationId="{1A000917-A1DB-994E-35A9-1BE66291055C}"/>
          </ac:inkMkLst>
        </pc:inkChg>
        <pc:inkChg chg="add del">
          <ac:chgData name="0205430 TAN PENG HENG" userId="S::0205430@student.kdupg.edu.my::761f1100-18a5-46fd-aaff-da9d1d1dc571" providerId="AD" clId="Web-{E00F1089-0F08-DEEF-259B-9107EE94409F}" dt="2022-04-07T14:33:01.597" v="553"/>
          <ac:inkMkLst>
            <pc:docMk/>
            <pc:sldMk cId="3417647918" sldId="304"/>
            <ac:inkMk id="53" creationId="{DE3CA0EC-A6FA-22F0-64D9-3AC2429F6F36}"/>
          </ac:inkMkLst>
        </pc:inkChg>
        <pc:inkChg chg="add del">
          <ac:chgData name="0205430 TAN PENG HENG" userId="S::0205430@student.kdupg.edu.my::761f1100-18a5-46fd-aaff-da9d1d1dc571" providerId="AD" clId="Web-{E00F1089-0F08-DEEF-259B-9107EE94409F}" dt="2022-04-07T14:33:01.597" v="552"/>
          <ac:inkMkLst>
            <pc:docMk/>
            <pc:sldMk cId="3417647918" sldId="304"/>
            <ac:inkMk id="54" creationId="{64D140DF-7B16-68A2-86B2-923572DC07A9}"/>
          </ac:inkMkLst>
        </pc:inkChg>
        <pc:inkChg chg="add del">
          <ac:chgData name="0205430 TAN PENG HENG" userId="S::0205430@student.kdupg.edu.my::761f1100-18a5-46fd-aaff-da9d1d1dc571" providerId="AD" clId="Web-{E00F1089-0F08-DEEF-259B-9107EE94409F}" dt="2022-04-07T14:33:01.597" v="551"/>
          <ac:inkMkLst>
            <pc:docMk/>
            <pc:sldMk cId="3417647918" sldId="304"/>
            <ac:inkMk id="55" creationId="{E0F073D5-7278-EC2D-9D59-E550E640F07E}"/>
          </ac:inkMkLst>
        </pc:inkChg>
        <pc:inkChg chg="add del">
          <ac:chgData name="0205430 TAN PENG HENG" userId="S::0205430@student.kdupg.edu.my::761f1100-18a5-46fd-aaff-da9d1d1dc571" providerId="AD" clId="Web-{E00F1089-0F08-DEEF-259B-9107EE94409F}" dt="2022-04-07T14:33:01.597" v="550"/>
          <ac:inkMkLst>
            <pc:docMk/>
            <pc:sldMk cId="3417647918" sldId="304"/>
            <ac:inkMk id="56" creationId="{E579BEF9-ABC3-3AFE-6AFF-8036F8F3A03F}"/>
          </ac:inkMkLst>
        </pc:inkChg>
        <pc:inkChg chg="add">
          <ac:chgData name="0205430 TAN PENG HENG" userId="S::0205430@student.kdupg.edu.my::761f1100-18a5-46fd-aaff-da9d1d1dc571" providerId="AD" clId="Web-{E00F1089-0F08-DEEF-259B-9107EE94409F}" dt="2022-04-07T14:33:14.597" v="584"/>
          <ac:inkMkLst>
            <pc:docMk/>
            <pc:sldMk cId="3417647918" sldId="304"/>
            <ac:inkMk id="57" creationId="{567082EC-D610-4680-6323-AF5B51D92F2B}"/>
          </ac:inkMkLst>
        </pc:inkChg>
        <pc:inkChg chg="add del">
          <ac:chgData name="0205430 TAN PENG HENG" userId="S::0205430@student.kdupg.edu.my::761f1100-18a5-46fd-aaff-da9d1d1dc571" providerId="AD" clId="Web-{E00F1089-0F08-DEEF-259B-9107EE94409F}" dt="2022-04-07T14:33:01.597" v="547"/>
          <ac:inkMkLst>
            <pc:docMk/>
            <pc:sldMk cId="3417647918" sldId="304"/>
            <ac:inkMk id="58" creationId="{F2E776E9-5F32-2A65-5CD7-ED66EB6AD451}"/>
          </ac:inkMkLst>
        </pc:inkChg>
        <pc:inkChg chg="add del">
          <ac:chgData name="0205430 TAN PENG HENG" userId="S::0205430@student.kdupg.edu.my::761f1100-18a5-46fd-aaff-da9d1d1dc571" providerId="AD" clId="Web-{E00F1089-0F08-DEEF-259B-9107EE94409F}" dt="2022-04-07T14:33:01.597" v="546"/>
          <ac:inkMkLst>
            <pc:docMk/>
            <pc:sldMk cId="3417647918" sldId="304"/>
            <ac:inkMk id="59" creationId="{6A9C2DC0-3031-EEFF-43E4-EC3C2FBE70F8}"/>
          </ac:inkMkLst>
        </pc:inkChg>
        <pc:inkChg chg="add del">
          <ac:chgData name="0205430 TAN PENG HENG" userId="S::0205430@student.kdupg.edu.my::761f1100-18a5-46fd-aaff-da9d1d1dc571" providerId="AD" clId="Web-{E00F1089-0F08-DEEF-259B-9107EE94409F}" dt="2022-04-07T14:33:01.597" v="545"/>
          <ac:inkMkLst>
            <pc:docMk/>
            <pc:sldMk cId="3417647918" sldId="304"/>
            <ac:inkMk id="60" creationId="{BE16C8F1-F552-752D-B069-B4E456ECF15C}"/>
          </ac:inkMkLst>
        </pc:inkChg>
        <pc:inkChg chg="add del">
          <ac:chgData name="0205430 TAN PENG HENG" userId="S::0205430@student.kdupg.edu.my::761f1100-18a5-46fd-aaff-da9d1d1dc571" providerId="AD" clId="Web-{E00F1089-0F08-DEEF-259B-9107EE94409F}" dt="2022-04-07T14:33:01.597" v="544"/>
          <ac:inkMkLst>
            <pc:docMk/>
            <pc:sldMk cId="3417647918" sldId="304"/>
            <ac:inkMk id="61" creationId="{4E9113AC-0250-0038-8867-578F4D911A56}"/>
          </ac:inkMkLst>
        </pc:inkChg>
        <pc:inkChg chg="add del">
          <ac:chgData name="0205430 TAN PENG HENG" userId="S::0205430@student.kdupg.edu.my::761f1100-18a5-46fd-aaff-da9d1d1dc571" providerId="AD" clId="Web-{E00F1089-0F08-DEEF-259B-9107EE94409F}" dt="2022-04-07T14:33:01.597" v="543"/>
          <ac:inkMkLst>
            <pc:docMk/>
            <pc:sldMk cId="3417647918" sldId="304"/>
            <ac:inkMk id="62" creationId="{4CB46F55-0438-20E4-8171-BA6DC97E1EC7}"/>
          </ac:inkMkLst>
        </pc:inkChg>
        <pc:inkChg chg="add del">
          <ac:chgData name="0205430 TAN PENG HENG" userId="S::0205430@student.kdupg.edu.my::761f1100-18a5-46fd-aaff-da9d1d1dc571" providerId="AD" clId="Web-{E00F1089-0F08-DEEF-259B-9107EE94409F}" dt="2022-04-07T14:33:01.597" v="542"/>
          <ac:inkMkLst>
            <pc:docMk/>
            <pc:sldMk cId="3417647918" sldId="304"/>
            <ac:inkMk id="63" creationId="{659C23C8-2710-2E12-EC90-B5D2E88A5AB9}"/>
          </ac:inkMkLst>
        </pc:inkChg>
        <pc:inkChg chg="add del">
          <ac:chgData name="0205430 TAN PENG HENG" userId="S::0205430@student.kdupg.edu.my::761f1100-18a5-46fd-aaff-da9d1d1dc571" providerId="AD" clId="Web-{E00F1089-0F08-DEEF-259B-9107EE94409F}" dt="2022-04-07T14:33:01.597" v="541"/>
          <ac:inkMkLst>
            <pc:docMk/>
            <pc:sldMk cId="3417647918" sldId="304"/>
            <ac:inkMk id="64" creationId="{437DF9B6-051C-B7A7-2770-C7A021029AC5}"/>
          </ac:inkMkLst>
        </pc:inkChg>
        <pc:inkChg chg="add del">
          <ac:chgData name="0205430 TAN PENG HENG" userId="S::0205430@student.kdupg.edu.my::761f1100-18a5-46fd-aaff-da9d1d1dc571" providerId="AD" clId="Web-{E00F1089-0F08-DEEF-259B-9107EE94409F}" dt="2022-04-07T14:33:01.597" v="540"/>
          <ac:inkMkLst>
            <pc:docMk/>
            <pc:sldMk cId="3417647918" sldId="304"/>
            <ac:inkMk id="65" creationId="{71A377EB-EDF9-67E5-69CC-9F3F0F46C30D}"/>
          </ac:inkMkLst>
        </pc:inkChg>
        <pc:inkChg chg="add del">
          <ac:chgData name="0205430 TAN PENG HENG" userId="S::0205430@student.kdupg.edu.my::761f1100-18a5-46fd-aaff-da9d1d1dc571" providerId="AD" clId="Web-{E00F1089-0F08-DEEF-259B-9107EE94409F}" dt="2022-04-07T14:33:01.597" v="539"/>
          <ac:inkMkLst>
            <pc:docMk/>
            <pc:sldMk cId="3417647918" sldId="304"/>
            <ac:inkMk id="66" creationId="{90E18D83-1D8D-97E1-39F0-1669D7199E8B}"/>
          </ac:inkMkLst>
        </pc:inkChg>
        <pc:inkChg chg="add">
          <ac:chgData name="0205430 TAN PENG HENG" userId="S::0205430@student.kdupg.edu.my::761f1100-18a5-46fd-aaff-da9d1d1dc571" providerId="AD" clId="Web-{E00F1089-0F08-DEEF-259B-9107EE94409F}" dt="2022-04-07T14:33:15.019" v="585"/>
          <ac:inkMkLst>
            <pc:docMk/>
            <pc:sldMk cId="3417647918" sldId="304"/>
            <ac:inkMk id="67" creationId="{0B9522F5-B655-2B1F-55B3-B710BBCE7583}"/>
          </ac:inkMkLst>
        </pc:inkChg>
        <pc:inkChg chg="add del">
          <ac:chgData name="0205430 TAN PENG HENG" userId="S::0205430@student.kdupg.edu.my::761f1100-18a5-46fd-aaff-da9d1d1dc571" providerId="AD" clId="Web-{E00F1089-0F08-DEEF-259B-9107EE94409F}" dt="2022-04-07T14:33:18.644" v="587"/>
          <ac:inkMkLst>
            <pc:docMk/>
            <pc:sldMk cId="3417647918" sldId="304"/>
            <ac:inkMk id="68" creationId="{EF465344-AACA-E9B1-A931-3A8B22632EEA}"/>
          </ac:inkMkLst>
        </pc:inkChg>
      </pc:sldChg>
      <pc:sldChg chg="ord">
        <pc:chgData name="0205430 TAN PENG HENG" userId="S::0205430@student.kdupg.edu.my::761f1100-18a5-46fd-aaff-da9d1d1dc571" providerId="AD" clId="Web-{E00F1089-0F08-DEEF-259B-9107EE94409F}" dt="2022-04-07T14:33:56.192" v="589"/>
        <pc:sldMkLst>
          <pc:docMk/>
          <pc:sldMk cId="1903862397" sldId="305"/>
        </pc:sldMkLst>
      </pc:sldChg>
      <pc:sldChg chg="addSp delSp modSp ord">
        <pc:chgData name="0205430 TAN PENG HENG" userId="S::0205430@student.kdupg.edu.my::761f1100-18a5-46fd-aaff-da9d1d1dc571" providerId="AD" clId="Web-{E00F1089-0F08-DEEF-259B-9107EE94409F}" dt="2022-04-07T14:33:51.629" v="588"/>
        <pc:sldMkLst>
          <pc:docMk/>
          <pc:sldMk cId="1611366361" sldId="306"/>
        </pc:sldMkLst>
        <pc:spChg chg="mod">
          <ac:chgData name="0205430 TAN PENG HENG" userId="S::0205430@student.kdupg.edu.my::761f1100-18a5-46fd-aaff-da9d1d1dc571" providerId="AD" clId="Web-{E00F1089-0F08-DEEF-259B-9107EE94409F}" dt="2022-04-07T14:29:32.200" v="381" actId="14100"/>
          <ac:spMkLst>
            <pc:docMk/>
            <pc:sldMk cId="1611366361" sldId="306"/>
            <ac:spMk id="2" creationId="{00000000-0000-0000-0000-000000000000}"/>
          </ac:spMkLst>
        </pc:spChg>
        <pc:spChg chg="del">
          <ac:chgData name="0205430 TAN PENG HENG" userId="S::0205430@student.kdupg.edu.my::761f1100-18a5-46fd-aaff-da9d1d1dc571" providerId="AD" clId="Web-{E00F1089-0F08-DEEF-259B-9107EE94409F}" dt="2022-04-07T14:00:22.889" v="124"/>
          <ac:spMkLst>
            <pc:docMk/>
            <pc:sldMk cId="1611366361" sldId="306"/>
            <ac:spMk id="4" creationId="{4AE91218-4F0E-4E2F-8E89-D8C3C2BB9420}"/>
          </ac:spMkLst>
        </pc:spChg>
        <pc:spChg chg="del">
          <ac:chgData name="0205430 TAN PENG HENG" userId="S::0205430@student.kdupg.edu.my::761f1100-18a5-46fd-aaff-da9d1d1dc571" providerId="AD" clId="Web-{E00F1089-0F08-DEEF-259B-9107EE94409F}" dt="2022-04-07T14:00:16.436" v="120"/>
          <ac:spMkLst>
            <pc:docMk/>
            <pc:sldMk cId="1611366361" sldId="306"/>
            <ac:spMk id="6" creationId="{00000000-0000-0000-0000-000000000000}"/>
          </ac:spMkLst>
        </pc:spChg>
        <pc:spChg chg="del">
          <ac:chgData name="0205430 TAN PENG HENG" userId="S::0205430@student.kdupg.edu.my::761f1100-18a5-46fd-aaff-da9d1d1dc571" providerId="AD" clId="Web-{E00F1089-0F08-DEEF-259B-9107EE94409F}" dt="2022-04-07T14:02:05.470" v="125"/>
          <ac:spMkLst>
            <pc:docMk/>
            <pc:sldMk cId="1611366361" sldId="306"/>
            <ac:spMk id="7" creationId="{490A0349-DD8E-44E6-B380-23D243335C8B}"/>
          </ac:spMkLst>
        </pc:spChg>
        <pc:spChg chg="del">
          <ac:chgData name="0205430 TAN PENG HENG" userId="S::0205430@student.kdupg.edu.my::761f1100-18a5-46fd-aaff-da9d1d1dc571" providerId="AD" clId="Web-{E00F1089-0F08-DEEF-259B-9107EE94409F}" dt="2022-04-07T14:00:20.279" v="122"/>
          <ac:spMkLst>
            <pc:docMk/>
            <pc:sldMk cId="1611366361" sldId="306"/>
            <ac:spMk id="12" creationId="{FE9FC966-5D58-4EA0-8FDD-7A6DBC80B799}"/>
          </ac:spMkLst>
        </pc:spChg>
        <pc:spChg chg="del">
          <ac:chgData name="0205430 TAN PENG HENG" userId="S::0205430@student.kdupg.edu.my::761f1100-18a5-46fd-aaff-da9d1d1dc571" providerId="AD" clId="Web-{E00F1089-0F08-DEEF-259B-9107EE94409F}" dt="2022-04-07T14:00:17.076" v="121"/>
          <ac:spMkLst>
            <pc:docMk/>
            <pc:sldMk cId="1611366361" sldId="306"/>
            <ac:spMk id="17" creationId="{00000000-0000-0000-0000-000000000000}"/>
          </ac:spMkLst>
        </pc:spChg>
        <pc:spChg chg="del">
          <ac:chgData name="0205430 TAN PENG HENG" userId="S::0205430@student.kdupg.edu.my::761f1100-18a5-46fd-aaff-da9d1d1dc571" providerId="AD" clId="Web-{E00F1089-0F08-DEEF-259B-9107EE94409F}" dt="2022-04-07T14:00:21.858" v="123"/>
          <ac:spMkLst>
            <pc:docMk/>
            <pc:sldMk cId="1611366361" sldId="306"/>
            <ac:spMk id="21" creationId="{00000000-0000-0000-0000-000000000000}"/>
          </ac:spMkLst>
        </pc:spChg>
        <pc:spChg chg="mod">
          <ac:chgData name="0205430 TAN PENG HENG" userId="S::0205430@student.kdupg.edu.my::761f1100-18a5-46fd-aaff-da9d1d1dc571" providerId="AD" clId="Web-{E00F1089-0F08-DEEF-259B-9107EE94409F}" dt="2022-04-07T14:29:05.762" v="374" actId="20577"/>
          <ac:spMkLst>
            <pc:docMk/>
            <pc:sldMk cId="1611366361" sldId="306"/>
            <ac:spMk id="23" creationId="{00000000-0000-0000-0000-000000000000}"/>
          </ac:spMkLst>
        </pc:spChg>
        <pc:spChg chg="mod">
          <ac:chgData name="0205430 TAN PENG HENG" userId="S::0205430@student.kdupg.edu.my::761f1100-18a5-46fd-aaff-da9d1d1dc571" providerId="AD" clId="Web-{E00F1089-0F08-DEEF-259B-9107EE94409F}" dt="2022-04-07T14:30:00.420" v="406" actId="20577"/>
          <ac:spMkLst>
            <pc:docMk/>
            <pc:sldMk cId="1611366361" sldId="306"/>
            <ac:spMk id="24" creationId="{00000000-0000-0000-0000-000000000000}"/>
          </ac:spMkLst>
        </pc:spChg>
        <pc:spChg chg="mod">
          <ac:chgData name="0205430 TAN PENG HENG" userId="S::0205430@student.kdupg.edu.my::761f1100-18a5-46fd-aaff-da9d1d1dc571" providerId="AD" clId="Web-{E00F1089-0F08-DEEF-259B-9107EE94409F}" dt="2022-04-07T14:30:57.156" v="485" actId="20577"/>
          <ac:spMkLst>
            <pc:docMk/>
            <pc:sldMk cId="1611366361" sldId="306"/>
            <ac:spMk id="26" creationId="{2B572788-D53C-924A-6DB4-B0D37AEB4E03}"/>
          </ac:spMkLst>
        </pc:spChg>
        <pc:spChg chg="mod">
          <ac:chgData name="0205430 TAN PENG HENG" userId="S::0205430@student.kdupg.edu.my::761f1100-18a5-46fd-aaff-da9d1d1dc571" providerId="AD" clId="Web-{E00F1089-0F08-DEEF-259B-9107EE94409F}" dt="2022-04-07T14:30:30.608" v="424" actId="20577"/>
          <ac:spMkLst>
            <pc:docMk/>
            <pc:sldMk cId="1611366361" sldId="306"/>
            <ac:spMk id="27" creationId="{4328F3A0-90EC-2EF7-1DEF-21AAE2A48901}"/>
          </ac:spMkLst>
        </pc:spChg>
        <pc:grpChg chg="del mod">
          <ac:chgData name="0205430 TAN PENG HENG" userId="S::0205430@student.kdupg.edu.my::761f1100-18a5-46fd-aaff-da9d1d1dc571" providerId="AD" clId="Web-{E00F1089-0F08-DEEF-259B-9107EE94409F}" dt="2022-04-07T14:10:59.656" v="148"/>
          <ac:grpSpMkLst>
            <pc:docMk/>
            <pc:sldMk cId="1611366361" sldId="306"/>
            <ac:grpSpMk id="8" creationId="{00000000-0000-0000-0000-000000000000}"/>
          </ac:grpSpMkLst>
        </pc:grpChg>
        <pc:grpChg chg="del mod">
          <ac:chgData name="0205430 TAN PENG HENG" userId="S::0205430@student.kdupg.edu.my::761f1100-18a5-46fd-aaff-da9d1d1dc571" providerId="AD" clId="Web-{E00F1089-0F08-DEEF-259B-9107EE94409F}" dt="2022-04-07T14:10:58.640" v="147"/>
          <ac:grpSpMkLst>
            <pc:docMk/>
            <pc:sldMk cId="1611366361" sldId="306"/>
            <ac:grpSpMk id="18" creationId="{00000000-0000-0000-0000-000000000000}"/>
          </ac:grpSpMkLst>
        </pc:grpChg>
        <pc:grpChg chg="mod">
          <ac:chgData name="0205430 TAN PENG HENG" userId="S::0205430@student.kdupg.edu.my::761f1100-18a5-46fd-aaff-da9d1d1dc571" providerId="AD" clId="Web-{E00F1089-0F08-DEEF-259B-9107EE94409F}" dt="2022-04-07T14:10:39.311" v="137" actId="1076"/>
          <ac:grpSpMkLst>
            <pc:docMk/>
            <pc:sldMk cId="1611366361" sldId="306"/>
            <ac:grpSpMk id="22" creationId="{00000000-0000-0000-0000-000000000000}"/>
          </ac:grpSpMkLst>
        </pc:grpChg>
        <pc:grpChg chg="add mod">
          <ac:chgData name="0205430 TAN PENG HENG" userId="S::0205430@student.kdupg.edu.my::761f1100-18a5-46fd-aaff-da9d1d1dc571" providerId="AD" clId="Web-{E00F1089-0F08-DEEF-259B-9107EE94409F}" dt="2022-04-07T14:30:11.686" v="408" actId="1076"/>
          <ac:grpSpMkLst>
            <pc:docMk/>
            <pc:sldMk cId="1611366361" sldId="306"/>
            <ac:grpSpMk id="25" creationId="{C496BEF7-8C74-B9B7-5A7B-839B8B38BB35}"/>
          </ac:grpSpMkLst>
        </pc:grpChg>
        <pc:picChg chg="add mod ord modCrop">
          <ac:chgData name="0205430 TAN PENG HENG" userId="S::0205430@student.kdupg.edu.my::761f1100-18a5-46fd-aaff-da9d1d1dc571" providerId="AD" clId="Web-{E00F1089-0F08-DEEF-259B-9107EE94409F}" dt="2022-04-07T14:29:41.216" v="383" actId="1076"/>
          <ac:picMkLst>
            <pc:docMk/>
            <pc:sldMk cId="1611366361" sldId="306"/>
            <ac:picMk id="3" creationId="{EFDD9E5B-8E19-DDF8-F02D-72940081E6F7}"/>
          </ac:picMkLst>
        </pc:picChg>
      </pc:sldChg>
    </pc:docChg>
  </pc:docChgLst>
  <pc:docChgLst>
    <pc:chgData name="0204677 LIM ZHE YUAN" userId="S::0204677@student.kdupg.edu.my::2a81dce6-1c86-4136-80f2-629db8a16f82" providerId="AD" clId="Web-{E849FD4A-2286-20B8-A3F8-82F590588AD5}"/>
    <pc:docChg chg="modSld">
      <pc:chgData name="0204677 LIM ZHE YUAN" userId="S::0204677@student.kdupg.edu.my::2a81dce6-1c86-4136-80f2-629db8a16f82" providerId="AD" clId="Web-{E849FD4A-2286-20B8-A3F8-82F590588AD5}" dt="2022-04-07T09:31:41.079" v="25" actId="20577"/>
      <pc:docMkLst>
        <pc:docMk/>
      </pc:docMkLst>
      <pc:sldChg chg="modSp">
        <pc:chgData name="0204677 LIM ZHE YUAN" userId="S::0204677@student.kdupg.edu.my::2a81dce6-1c86-4136-80f2-629db8a16f82" providerId="AD" clId="Web-{E849FD4A-2286-20B8-A3F8-82F590588AD5}" dt="2022-04-07T09:31:41.079" v="25" actId="20577"/>
        <pc:sldMkLst>
          <pc:docMk/>
          <pc:sldMk cId="306882305" sldId="256"/>
        </pc:sldMkLst>
        <pc:spChg chg="mod">
          <ac:chgData name="0204677 LIM ZHE YUAN" userId="S::0204677@student.kdupg.edu.my::2a81dce6-1c86-4136-80f2-629db8a16f82" providerId="AD" clId="Web-{E849FD4A-2286-20B8-A3F8-82F590588AD5}" dt="2022-04-07T09:31:41.079" v="25" actId="20577"/>
          <ac:spMkLst>
            <pc:docMk/>
            <pc:sldMk cId="306882305" sldId="256"/>
            <ac:spMk id="6" creationId="{00000000-0000-0000-0000-000000000000}"/>
          </ac:spMkLst>
        </pc:spChg>
      </pc:sldChg>
      <pc:sldChg chg="modSp">
        <pc:chgData name="0204677 LIM ZHE YUAN" userId="S::0204677@student.kdupg.edu.my::2a81dce6-1c86-4136-80f2-629db8a16f82" providerId="AD" clId="Web-{E849FD4A-2286-20B8-A3F8-82F590588AD5}" dt="2022-04-07T09:31:34.141" v="24" actId="20577"/>
        <pc:sldMkLst>
          <pc:docMk/>
          <pc:sldMk cId="1348000021" sldId="259"/>
        </pc:sldMkLst>
        <pc:spChg chg="mod">
          <ac:chgData name="0204677 LIM ZHE YUAN" userId="S::0204677@student.kdupg.edu.my::2a81dce6-1c86-4136-80f2-629db8a16f82" providerId="AD" clId="Web-{E849FD4A-2286-20B8-A3F8-82F590588AD5}" dt="2022-04-07T09:31:34.141" v="24" actId="20577"/>
          <ac:spMkLst>
            <pc:docMk/>
            <pc:sldMk cId="1348000021" sldId="259"/>
            <ac:spMk id="9" creationId="{00000000-0000-0000-0000-000000000000}"/>
          </ac:spMkLst>
        </pc:spChg>
      </pc:sldChg>
      <pc:sldChg chg="modSp">
        <pc:chgData name="0204677 LIM ZHE YUAN" userId="S::0204677@student.kdupg.edu.my::2a81dce6-1c86-4136-80f2-629db8a16f82" providerId="AD" clId="Web-{E849FD4A-2286-20B8-A3F8-82F590588AD5}" dt="2022-04-07T09:26:59.635" v="8" actId="1076"/>
        <pc:sldMkLst>
          <pc:docMk/>
          <pc:sldMk cId="293078599" sldId="284"/>
        </pc:sldMkLst>
        <pc:spChg chg="mod">
          <ac:chgData name="0204677 LIM ZHE YUAN" userId="S::0204677@student.kdupg.edu.my::2a81dce6-1c86-4136-80f2-629db8a16f82" providerId="AD" clId="Web-{E849FD4A-2286-20B8-A3F8-82F590588AD5}" dt="2022-04-07T09:26:59.635" v="8" actId="1076"/>
          <ac:spMkLst>
            <pc:docMk/>
            <pc:sldMk cId="293078599" sldId="284"/>
            <ac:spMk id="54" creationId="{00000000-0000-0000-0000-000000000000}"/>
          </ac:spMkLst>
        </pc:spChg>
      </pc:sldChg>
    </pc:docChg>
  </pc:docChgLst>
  <pc:docChgLst>
    <pc:chgData name="0204677 LIM ZHE YUAN" userId="2a81dce6-1c86-4136-80f2-629db8a16f82" providerId="ADAL" clId="{380F37DF-106B-412A-89D0-9124EC4E5825}"/>
    <pc:docChg chg="undo redo custSel addSld delSld modSld sldOrd">
      <pc:chgData name="0204677 LIM ZHE YUAN" userId="2a81dce6-1c86-4136-80f2-629db8a16f82" providerId="ADAL" clId="{380F37DF-106B-412A-89D0-9124EC4E5825}" dt="2022-04-11T10:10:26.437" v="5976" actId="207"/>
      <pc:docMkLst>
        <pc:docMk/>
      </pc:docMkLst>
      <pc:sldChg chg="addSp modSp mod">
        <pc:chgData name="0204677 LIM ZHE YUAN" userId="2a81dce6-1c86-4136-80f2-629db8a16f82" providerId="ADAL" clId="{380F37DF-106B-412A-89D0-9124EC4E5825}" dt="2022-04-07T11:13:14.237" v="724" actId="113"/>
        <pc:sldMkLst>
          <pc:docMk/>
          <pc:sldMk cId="306882305" sldId="256"/>
        </pc:sldMkLst>
        <pc:spChg chg="add mod">
          <ac:chgData name="0204677 LIM ZHE YUAN" userId="2a81dce6-1c86-4136-80f2-629db8a16f82" providerId="ADAL" clId="{380F37DF-106B-412A-89D0-9124EC4E5825}" dt="2022-04-07T11:13:14.237" v="724" actId="113"/>
          <ac:spMkLst>
            <pc:docMk/>
            <pc:sldMk cId="306882305" sldId="256"/>
            <ac:spMk id="2" creationId="{81F3FC85-2D13-470E-9870-CDB24170FD75}"/>
          </ac:spMkLst>
        </pc:spChg>
        <pc:spChg chg="mod">
          <ac:chgData name="0204677 LIM ZHE YUAN" userId="2a81dce6-1c86-4136-80f2-629db8a16f82" providerId="ADAL" clId="{380F37DF-106B-412A-89D0-9124EC4E5825}" dt="2022-04-07T09:39:41.716" v="11" actId="1076"/>
          <ac:spMkLst>
            <pc:docMk/>
            <pc:sldMk cId="306882305" sldId="256"/>
            <ac:spMk id="7" creationId="{00000000-0000-0000-0000-000000000000}"/>
          </ac:spMkLst>
        </pc:spChg>
      </pc:sldChg>
      <pc:sldChg chg="addSp delSp modSp mod">
        <pc:chgData name="0204677 LIM ZHE YUAN" userId="2a81dce6-1c86-4136-80f2-629db8a16f82" providerId="ADAL" clId="{380F37DF-106B-412A-89D0-9124EC4E5825}" dt="2022-04-08T01:51:05.085" v="1646" actId="1076"/>
        <pc:sldMkLst>
          <pc:docMk/>
          <pc:sldMk cId="1348000021" sldId="259"/>
        </pc:sldMkLst>
        <pc:spChg chg="add mod">
          <ac:chgData name="0204677 LIM ZHE YUAN" userId="2a81dce6-1c86-4136-80f2-629db8a16f82" providerId="ADAL" clId="{380F37DF-106B-412A-89D0-9124EC4E5825}" dt="2022-04-08T01:48:18.593" v="1630"/>
          <ac:spMkLst>
            <pc:docMk/>
            <pc:sldMk cId="1348000021" sldId="259"/>
            <ac:spMk id="4" creationId="{2D8B5F22-DEF9-4610-A8EF-C47D472555F7}"/>
          </ac:spMkLst>
        </pc:spChg>
        <pc:spChg chg="mod">
          <ac:chgData name="0204677 LIM ZHE YUAN" userId="2a81dce6-1c86-4136-80f2-629db8a16f82" providerId="ADAL" clId="{380F37DF-106B-412A-89D0-9124EC4E5825}" dt="2022-04-07T11:15:30.470" v="751" actId="2711"/>
          <ac:spMkLst>
            <pc:docMk/>
            <pc:sldMk cId="1348000021" sldId="259"/>
            <ac:spMk id="9" creationId="{00000000-0000-0000-0000-000000000000}"/>
          </ac:spMkLst>
        </pc:spChg>
        <pc:spChg chg="mod">
          <ac:chgData name="0204677 LIM ZHE YUAN" userId="2a81dce6-1c86-4136-80f2-629db8a16f82" providerId="ADAL" clId="{380F37DF-106B-412A-89D0-9124EC4E5825}" dt="2022-04-07T11:15:10.338" v="746" actId="2711"/>
          <ac:spMkLst>
            <pc:docMk/>
            <pc:sldMk cId="1348000021" sldId="259"/>
            <ac:spMk id="10" creationId="{00000000-0000-0000-0000-000000000000}"/>
          </ac:spMkLst>
        </pc:spChg>
        <pc:picChg chg="add del mod">
          <ac:chgData name="0204677 LIM ZHE YUAN" userId="2a81dce6-1c86-4136-80f2-629db8a16f82" providerId="ADAL" clId="{380F37DF-106B-412A-89D0-9124EC4E5825}" dt="2022-04-08T01:50:22.982" v="1639" actId="478"/>
          <ac:picMkLst>
            <pc:docMk/>
            <pc:sldMk cId="1348000021" sldId="259"/>
            <ac:picMk id="3" creationId="{6E233C8B-D7CA-4F86-A7C0-20AA136880A1}"/>
          </ac:picMkLst>
        </pc:picChg>
        <pc:picChg chg="add mod">
          <ac:chgData name="0204677 LIM ZHE YUAN" userId="2a81dce6-1c86-4136-80f2-629db8a16f82" providerId="ADAL" clId="{380F37DF-106B-412A-89D0-9124EC4E5825}" dt="2022-04-08T01:51:05.085" v="1646" actId="1076"/>
          <ac:picMkLst>
            <pc:docMk/>
            <pc:sldMk cId="1348000021" sldId="259"/>
            <ac:picMk id="6" creationId="{5AF49971-68D3-4BA6-B2FA-11AF5586737A}"/>
          </ac:picMkLst>
        </pc:picChg>
      </pc:sldChg>
      <pc:sldChg chg="del ord">
        <pc:chgData name="0204677 LIM ZHE YUAN" userId="2a81dce6-1c86-4136-80f2-629db8a16f82" providerId="ADAL" clId="{380F37DF-106B-412A-89D0-9124EC4E5825}" dt="2022-04-09T03:31:20.634" v="3000" actId="47"/>
        <pc:sldMkLst>
          <pc:docMk/>
          <pc:sldMk cId="768971816" sldId="261"/>
        </pc:sldMkLst>
      </pc:sldChg>
      <pc:sldChg chg="del ord">
        <pc:chgData name="0204677 LIM ZHE YUAN" userId="2a81dce6-1c86-4136-80f2-629db8a16f82" providerId="ADAL" clId="{380F37DF-106B-412A-89D0-9124EC4E5825}" dt="2022-04-07T11:05:29.644" v="341" actId="47"/>
        <pc:sldMkLst>
          <pc:docMk/>
          <pc:sldMk cId="2574416219" sldId="262"/>
        </pc:sldMkLst>
      </pc:sldChg>
      <pc:sldChg chg="addSp delSp modSp mod ord">
        <pc:chgData name="0204677 LIM ZHE YUAN" userId="2a81dce6-1c86-4136-80f2-629db8a16f82" providerId="ADAL" clId="{380F37DF-106B-412A-89D0-9124EC4E5825}" dt="2022-04-11T02:31:18.911" v="5444" actId="1036"/>
        <pc:sldMkLst>
          <pc:docMk/>
          <pc:sldMk cId="382196951" sldId="263"/>
        </pc:sldMkLst>
        <pc:spChg chg="mod">
          <ac:chgData name="0204677 LIM ZHE YUAN" userId="2a81dce6-1c86-4136-80f2-629db8a16f82" providerId="ADAL" clId="{380F37DF-106B-412A-89D0-9124EC4E5825}" dt="2022-04-09T15:22:23.607" v="5276" actId="20577"/>
          <ac:spMkLst>
            <pc:docMk/>
            <pc:sldMk cId="382196951" sldId="263"/>
            <ac:spMk id="2" creationId="{00000000-0000-0000-0000-000000000000}"/>
          </ac:spMkLst>
        </pc:spChg>
        <pc:spChg chg="mod">
          <ac:chgData name="0204677 LIM ZHE YUAN" userId="2a81dce6-1c86-4136-80f2-629db8a16f82" providerId="ADAL" clId="{380F37DF-106B-412A-89D0-9124EC4E5825}" dt="2022-04-09T14:53:32.151" v="3780" actId="14100"/>
          <ac:spMkLst>
            <pc:docMk/>
            <pc:sldMk cId="382196951" sldId="263"/>
            <ac:spMk id="7" creationId="{00000000-0000-0000-0000-000000000000}"/>
          </ac:spMkLst>
        </pc:spChg>
        <pc:spChg chg="mod">
          <ac:chgData name="0204677 LIM ZHE YUAN" userId="2a81dce6-1c86-4136-80f2-629db8a16f82" providerId="ADAL" clId="{380F37DF-106B-412A-89D0-9124EC4E5825}" dt="2022-04-09T14:53:19.230" v="3773" actId="1076"/>
          <ac:spMkLst>
            <pc:docMk/>
            <pc:sldMk cId="382196951" sldId="263"/>
            <ac:spMk id="8" creationId="{00000000-0000-0000-0000-000000000000}"/>
          </ac:spMkLst>
        </pc:spChg>
        <pc:spChg chg="del mod">
          <ac:chgData name="0204677 LIM ZHE YUAN" userId="2a81dce6-1c86-4136-80f2-629db8a16f82" providerId="ADAL" clId="{380F37DF-106B-412A-89D0-9124EC4E5825}" dt="2022-04-09T14:50:50.817" v="3670" actId="478"/>
          <ac:spMkLst>
            <pc:docMk/>
            <pc:sldMk cId="382196951" sldId="263"/>
            <ac:spMk id="9" creationId="{00000000-0000-0000-0000-000000000000}"/>
          </ac:spMkLst>
        </pc:spChg>
        <pc:spChg chg="del">
          <ac:chgData name="0204677 LIM ZHE YUAN" userId="2a81dce6-1c86-4136-80f2-629db8a16f82" providerId="ADAL" clId="{380F37DF-106B-412A-89D0-9124EC4E5825}" dt="2022-04-09T14:50:49.815" v="3668" actId="478"/>
          <ac:spMkLst>
            <pc:docMk/>
            <pc:sldMk cId="382196951" sldId="263"/>
            <ac:spMk id="10" creationId="{00000000-0000-0000-0000-000000000000}"/>
          </ac:spMkLst>
        </pc:spChg>
        <pc:spChg chg="del">
          <ac:chgData name="0204677 LIM ZHE YUAN" userId="2a81dce6-1c86-4136-80f2-629db8a16f82" providerId="ADAL" clId="{380F37DF-106B-412A-89D0-9124EC4E5825}" dt="2022-04-09T14:50:50.477" v="3669" actId="478"/>
          <ac:spMkLst>
            <pc:docMk/>
            <pc:sldMk cId="382196951" sldId="263"/>
            <ac:spMk id="11" creationId="{00000000-0000-0000-0000-000000000000}"/>
          </ac:spMkLst>
        </pc:spChg>
        <pc:spChg chg="mod">
          <ac:chgData name="0204677 LIM ZHE YUAN" userId="2a81dce6-1c86-4136-80f2-629db8a16f82" providerId="ADAL" clId="{380F37DF-106B-412A-89D0-9124EC4E5825}" dt="2022-04-09T14:53:37.378" v="3789" actId="1037"/>
          <ac:spMkLst>
            <pc:docMk/>
            <pc:sldMk cId="382196951" sldId="263"/>
            <ac:spMk id="15" creationId="{00000000-0000-0000-0000-000000000000}"/>
          </ac:spMkLst>
        </pc:spChg>
        <pc:spChg chg="del">
          <ac:chgData name="0204677 LIM ZHE YUAN" userId="2a81dce6-1c86-4136-80f2-629db8a16f82" providerId="ADAL" clId="{380F37DF-106B-412A-89D0-9124EC4E5825}" dt="2022-04-09T14:45:18.265" v="3609" actId="478"/>
          <ac:spMkLst>
            <pc:docMk/>
            <pc:sldMk cId="382196951" sldId="263"/>
            <ac:spMk id="16" creationId="{00000000-0000-0000-0000-000000000000}"/>
          </ac:spMkLst>
        </pc:spChg>
        <pc:spChg chg="del mod">
          <ac:chgData name="0204677 LIM ZHE YUAN" userId="2a81dce6-1c86-4136-80f2-629db8a16f82" providerId="ADAL" clId="{380F37DF-106B-412A-89D0-9124EC4E5825}" dt="2022-04-09T14:55:51.447" v="3840" actId="478"/>
          <ac:spMkLst>
            <pc:docMk/>
            <pc:sldMk cId="382196951" sldId="263"/>
            <ac:spMk id="17" creationId="{00000000-0000-0000-0000-000000000000}"/>
          </ac:spMkLst>
        </pc:spChg>
        <pc:spChg chg="mod">
          <ac:chgData name="0204677 LIM ZHE YUAN" userId="2a81dce6-1c86-4136-80f2-629db8a16f82" providerId="ADAL" clId="{380F37DF-106B-412A-89D0-9124EC4E5825}" dt="2022-04-09T14:53:19.230" v="3773" actId="1076"/>
          <ac:spMkLst>
            <pc:docMk/>
            <pc:sldMk cId="382196951" sldId="263"/>
            <ac:spMk id="23" creationId="{00000000-0000-0000-0000-000000000000}"/>
          </ac:spMkLst>
        </pc:spChg>
        <pc:spChg chg="del">
          <ac:chgData name="0204677 LIM ZHE YUAN" userId="2a81dce6-1c86-4136-80f2-629db8a16f82" providerId="ADAL" clId="{380F37DF-106B-412A-89D0-9124EC4E5825}" dt="2022-04-09T14:45:05.995" v="3603" actId="478"/>
          <ac:spMkLst>
            <pc:docMk/>
            <pc:sldMk cId="382196951" sldId="263"/>
            <ac:spMk id="24" creationId="{00000000-0000-0000-0000-000000000000}"/>
          </ac:spMkLst>
        </pc:spChg>
        <pc:spChg chg="add mod">
          <ac:chgData name="0204677 LIM ZHE YUAN" userId="2a81dce6-1c86-4136-80f2-629db8a16f82" providerId="ADAL" clId="{380F37DF-106B-412A-89D0-9124EC4E5825}" dt="2022-04-11T02:31:18.911" v="5444" actId="1036"/>
          <ac:spMkLst>
            <pc:docMk/>
            <pc:sldMk cId="382196951" sldId="263"/>
            <ac:spMk id="33" creationId="{0B705F50-1306-4311-99F4-7099D2E89038}"/>
          </ac:spMkLst>
        </pc:spChg>
        <pc:spChg chg="add del mod">
          <ac:chgData name="0204677 LIM ZHE YUAN" userId="2a81dce6-1c86-4136-80f2-629db8a16f82" providerId="ADAL" clId="{380F37DF-106B-412A-89D0-9124EC4E5825}" dt="2022-04-09T14:52:54.173" v="3766" actId="478"/>
          <ac:spMkLst>
            <pc:docMk/>
            <pc:sldMk cId="382196951" sldId="263"/>
            <ac:spMk id="34" creationId="{678F41FA-6913-4428-A374-5C68FC52FC32}"/>
          </ac:spMkLst>
        </pc:spChg>
        <pc:spChg chg="add mod">
          <ac:chgData name="0204677 LIM ZHE YUAN" userId="2a81dce6-1c86-4136-80f2-629db8a16f82" providerId="ADAL" clId="{380F37DF-106B-412A-89D0-9124EC4E5825}" dt="2022-04-09T14:53:37.378" v="3789" actId="1037"/>
          <ac:spMkLst>
            <pc:docMk/>
            <pc:sldMk cId="382196951" sldId="263"/>
            <ac:spMk id="35" creationId="{C05C1212-DDEE-4E5C-BF4A-FC91213C57B1}"/>
          </ac:spMkLst>
        </pc:spChg>
        <pc:spChg chg="add mod">
          <ac:chgData name="0204677 LIM ZHE YUAN" userId="2a81dce6-1c86-4136-80f2-629db8a16f82" providerId="ADAL" clId="{380F37DF-106B-412A-89D0-9124EC4E5825}" dt="2022-04-09T14:53:19.230" v="3773" actId="1076"/>
          <ac:spMkLst>
            <pc:docMk/>
            <pc:sldMk cId="382196951" sldId="263"/>
            <ac:spMk id="36" creationId="{4586A029-B7EB-493A-99F9-253BC7565B0F}"/>
          </ac:spMkLst>
        </pc:spChg>
        <pc:spChg chg="add mod ord">
          <ac:chgData name="0204677 LIM ZHE YUAN" userId="2a81dce6-1c86-4136-80f2-629db8a16f82" providerId="ADAL" clId="{380F37DF-106B-412A-89D0-9124EC4E5825}" dt="2022-04-11T02:31:18.911" v="5444" actId="1036"/>
          <ac:spMkLst>
            <pc:docMk/>
            <pc:sldMk cId="382196951" sldId="263"/>
            <ac:spMk id="37" creationId="{29FE02B6-30E6-4429-B4C7-411A7E3183F6}"/>
          </ac:spMkLst>
        </pc:spChg>
        <pc:spChg chg="add mod">
          <ac:chgData name="0204677 LIM ZHE YUAN" userId="2a81dce6-1c86-4136-80f2-629db8a16f82" providerId="ADAL" clId="{380F37DF-106B-412A-89D0-9124EC4E5825}" dt="2022-04-09T14:53:19.230" v="3773" actId="1076"/>
          <ac:spMkLst>
            <pc:docMk/>
            <pc:sldMk cId="382196951" sldId="263"/>
            <ac:spMk id="38" creationId="{40872886-6661-4779-9080-B9BDA83C4098}"/>
          </ac:spMkLst>
        </pc:spChg>
        <pc:spChg chg="add del mod">
          <ac:chgData name="0204677 LIM ZHE YUAN" userId="2a81dce6-1c86-4136-80f2-629db8a16f82" providerId="ADAL" clId="{380F37DF-106B-412A-89D0-9124EC4E5825}" dt="2022-04-09T14:53:06.771" v="3770"/>
          <ac:spMkLst>
            <pc:docMk/>
            <pc:sldMk cId="382196951" sldId="263"/>
            <ac:spMk id="39" creationId="{F89C5292-0FEF-4134-A763-806A8F5182A9}"/>
          </ac:spMkLst>
        </pc:spChg>
        <pc:spChg chg="add mod">
          <ac:chgData name="0204677 LIM ZHE YUAN" userId="2a81dce6-1c86-4136-80f2-629db8a16f82" providerId="ADAL" clId="{380F37DF-106B-412A-89D0-9124EC4E5825}" dt="2022-04-09T14:54:09.347" v="3811" actId="20577"/>
          <ac:spMkLst>
            <pc:docMk/>
            <pc:sldMk cId="382196951" sldId="263"/>
            <ac:spMk id="40" creationId="{FCC7B353-B17B-4553-A470-8C8E4AEECCFB}"/>
          </ac:spMkLst>
        </pc:spChg>
        <pc:spChg chg="add mod">
          <ac:chgData name="0204677 LIM ZHE YUAN" userId="2a81dce6-1c86-4136-80f2-629db8a16f82" providerId="ADAL" clId="{380F37DF-106B-412A-89D0-9124EC4E5825}" dt="2022-04-09T14:54:11.455" v="3817" actId="20577"/>
          <ac:spMkLst>
            <pc:docMk/>
            <pc:sldMk cId="382196951" sldId="263"/>
            <ac:spMk id="41" creationId="{9192CDFD-A079-4D3F-951F-0186BFAA0636}"/>
          </ac:spMkLst>
        </pc:spChg>
        <pc:spChg chg="del topLvl">
          <ac:chgData name="0204677 LIM ZHE YUAN" userId="2a81dce6-1c86-4136-80f2-629db8a16f82" providerId="ADAL" clId="{380F37DF-106B-412A-89D0-9124EC4E5825}" dt="2022-04-09T14:45:01.255" v="3601" actId="478"/>
          <ac:spMkLst>
            <pc:docMk/>
            <pc:sldMk cId="382196951" sldId="263"/>
            <ac:spMk id="43" creationId="{00000000-0000-0000-0000-000000000000}"/>
          </ac:spMkLst>
        </pc:spChg>
        <pc:spChg chg="del topLvl">
          <ac:chgData name="0204677 LIM ZHE YUAN" userId="2a81dce6-1c86-4136-80f2-629db8a16f82" providerId="ADAL" clId="{380F37DF-106B-412A-89D0-9124EC4E5825}" dt="2022-04-09T14:44:59.876" v="3600" actId="478"/>
          <ac:spMkLst>
            <pc:docMk/>
            <pc:sldMk cId="382196951" sldId="263"/>
            <ac:spMk id="44" creationId="{00000000-0000-0000-0000-000000000000}"/>
          </ac:spMkLst>
        </pc:spChg>
        <pc:spChg chg="del topLvl">
          <ac:chgData name="0204677 LIM ZHE YUAN" userId="2a81dce6-1c86-4136-80f2-629db8a16f82" providerId="ADAL" clId="{380F37DF-106B-412A-89D0-9124EC4E5825}" dt="2022-04-09T14:58:05.917" v="4028" actId="478"/>
          <ac:spMkLst>
            <pc:docMk/>
            <pc:sldMk cId="382196951" sldId="263"/>
            <ac:spMk id="52" creationId="{00000000-0000-0000-0000-000000000000}"/>
          </ac:spMkLst>
        </pc:spChg>
        <pc:spChg chg="mod topLvl">
          <ac:chgData name="0204677 LIM ZHE YUAN" userId="2a81dce6-1c86-4136-80f2-629db8a16f82" providerId="ADAL" clId="{380F37DF-106B-412A-89D0-9124EC4E5825}" dt="2022-04-09T15:00:11.947" v="4149" actId="1076"/>
          <ac:spMkLst>
            <pc:docMk/>
            <pc:sldMk cId="382196951" sldId="263"/>
            <ac:spMk id="53" creationId="{00000000-0000-0000-0000-000000000000}"/>
          </ac:spMkLst>
        </pc:spChg>
        <pc:spChg chg="add mod">
          <ac:chgData name="0204677 LIM ZHE YUAN" userId="2a81dce6-1c86-4136-80f2-629db8a16f82" providerId="ADAL" clId="{380F37DF-106B-412A-89D0-9124EC4E5825}" dt="2022-04-09T14:55:58.012" v="3846" actId="403"/>
          <ac:spMkLst>
            <pc:docMk/>
            <pc:sldMk cId="382196951" sldId="263"/>
            <ac:spMk id="54" creationId="{36726027-0BC5-4909-9A2B-7C21AFD1A2FF}"/>
          </ac:spMkLst>
        </pc:spChg>
        <pc:spChg chg="mod">
          <ac:chgData name="0204677 LIM ZHE YUAN" userId="2a81dce6-1c86-4136-80f2-629db8a16f82" providerId="ADAL" clId="{380F37DF-106B-412A-89D0-9124EC4E5825}" dt="2022-04-09T14:53:19.230" v="3773" actId="1076"/>
          <ac:spMkLst>
            <pc:docMk/>
            <pc:sldMk cId="382196951" sldId="263"/>
            <ac:spMk id="55" creationId="{00000000-0000-0000-0000-000000000000}"/>
          </ac:spMkLst>
        </pc:spChg>
        <pc:spChg chg="del">
          <ac:chgData name="0204677 LIM ZHE YUAN" userId="2a81dce6-1c86-4136-80f2-629db8a16f82" providerId="ADAL" clId="{380F37DF-106B-412A-89D0-9124EC4E5825}" dt="2022-04-09T14:45:18.265" v="3609" actId="478"/>
          <ac:spMkLst>
            <pc:docMk/>
            <pc:sldMk cId="382196951" sldId="263"/>
            <ac:spMk id="56" creationId="{00000000-0000-0000-0000-000000000000}"/>
          </ac:spMkLst>
        </pc:spChg>
        <pc:spChg chg="mod">
          <ac:chgData name="0204677 LIM ZHE YUAN" userId="2a81dce6-1c86-4136-80f2-629db8a16f82" providerId="ADAL" clId="{380F37DF-106B-412A-89D0-9124EC4E5825}" dt="2022-04-09T14:53:19.230" v="3773" actId="1076"/>
          <ac:spMkLst>
            <pc:docMk/>
            <pc:sldMk cId="382196951" sldId="263"/>
            <ac:spMk id="57" creationId="{00000000-0000-0000-0000-000000000000}"/>
          </ac:spMkLst>
        </pc:spChg>
        <pc:spChg chg="del mod">
          <ac:chgData name="0204677 LIM ZHE YUAN" userId="2a81dce6-1c86-4136-80f2-629db8a16f82" providerId="ADAL" clId="{380F37DF-106B-412A-89D0-9124EC4E5825}" dt="2022-04-09T14:47:57.465" v="3617" actId="478"/>
          <ac:spMkLst>
            <pc:docMk/>
            <pc:sldMk cId="382196951" sldId="263"/>
            <ac:spMk id="58" creationId="{00000000-0000-0000-0000-000000000000}"/>
          </ac:spMkLst>
        </pc:spChg>
        <pc:spChg chg="del mod">
          <ac:chgData name="0204677 LIM ZHE YUAN" userId="2a81dce6-1c86-4136-80f2-629db8a16f82" providerId="ADAL" clId="{380F37DF-106B-412A-89D0-9124EC4E5825}" dt="2022-04-09T14:55:51.447" v="3840" actId="478"/>
          <ac:spMkLst>
            <pc:docMk/>
            <pc:sldMk cId="382196951" sldId="263"/>
            <ac:spMk id="59" creationId="{00000000-0000-0000-0000-000000000000}"/>
          </ac:spMkLst>
        </pc:spChg>
        <pc:spChg chg="add del mod">
          <ac:chgData name="0204677 LIM ZHE YUAN" userId="2a81dce6-1c86-4136-80f2-629db8a16f82" providerId="ADAL" clId="{380F37DF-106B-412A-89D0-9124EC4E5825}" dt="2022-04-09T14:55:02.645" v="3829" actId="478"/>
          <ac:spMkLst>
            <pc:docMk/>
            <pc:sldMk cId="382196951" sldId="263"/>
            <ac:spMk id="60" creationId="{9F2D3944-881B-4C60-9C40-4DEE5EA75216}"/>
          </ac:spMkLst>
        </pc:spChg>
        <pc:spChg chg="add mod">
          <ac:chgData name="0204677 LIM ZHE YUAN" userId="2a81dce6-1c86-4136-80f2-629db8a16f82" providerId="ADAL" clId="{380F37DF-106B-412A-89D0-9124EC4E5825}" dt="2022-04-09T14:54:53.487" v="3828" actId="1076"/>
          <ac:spMkLst>
            <pc:docMk/>
            <pc:sldMk cId="382196951" sldId="263"/>
            <ac:spMk id="61" creationId="{08C32787-D30B-4235-8B62-B9D49802B977}"/>
          </ac:spMkLst>
        </pc:spChg>
        <pc:spChg chg="add mod">
          <ac:chgData name="0204677 LIM ZHE YUAN" userId="2a81dce6-1c86-4136-80f2-629db8a16f82" providerId="ADAL" clId="{380F37DF-106B-412A-89D0-9124EC4E5825}" dt="2022-04-09T15:00:55.288" v="4166" actId="1038"/>
          <ac:spMkLst>
            <pc:docMk/>
            <pc:sldMk cId="382196951" sldId="263"/>
            <ac:spMk id="62" creationId="{66FD6D5A-34B4-44FF-A5DB-914330092893}"/>
          </ac:spMkLst>
        </pc:spChg>
        <pc:spChg chg="add mod">
          <ac:chgData name="0204677 LIM ZHE YUAN" userId="2a81dce6-1c86-4136-80f2-629db8a16f82" providerId="ADAL" clId="{380F37DF-106B-412A-89D0-9124EC4E5825}" dt="2022-04-09T15:23:26.737" v="5342" actId="20577"/>
          <ac:spMkLst>
            <pc:docMk/>
            <pc:sldMk cId="382196951" sldId="263"/>
            <ac:spMk id="63" creationId="{39D9BC69-D5EE-466A-BF5B-D8FD4D9A6797}"/>
          </ac:spMkLst>
        </pc:spChg>
        <pc:spChg chg="add mod">
          <ac:chgData name="0204677 LIM ZHE YUAN" userId="2a81dce6-1c86-4136-80f2-629db8a16f82" providerId="ADAL" clId="{380F37DF-106B-412A-89D0-9124EC4E5825}" dt="2022-04-09T15:01:35.224" v="4171" actId="13822"/>
          <ac:spMkLst>
            <pc:docMk/>
            <pc:sldMk cId="382196951" sldId="263"/>
            <ac:spMk id="64" creationId="{11929829-7812-409C-85EB-6F4BE9E99FC3}"/>
          </ac:spMkLst>
        </pc:spChg>
        <pc:spChg chg="add mod">
          <ac:chgData name="0204677 LIM ZHE YUAN" userId="2a81dce6-1c86-4136-80f2-629db8a16f82" providerId="ADAL" clId="{380F37DF-106B-412A-89D0-9124EC4E5825}" dt="2022-04-09T15:11:31.565" v="4803" actId="20577"/>
          <ac:spMkLst>
            <pc:docMk/>
            <pc:sldMk cId="382196951" sldId="263"/>
            <ac:spMk id="65" creationId="{A8FD5702-9160-4EFA-AA1F-91968A287210}"/>
          </ac:spMkLst>
        </pc:spChg>
        <pc:spChg chg="add mod">
          <ac:chgData name="0204677 LIM ZHE YUAN" userId="2a81dce6-1c86-4136-80f2-629db8a16f82" providerId="ADAL" clId="{380F37DF-106B-412A-89D0-9124EC4E5825}" dt="2022-04-09T15:05:48.741" v="4411" actId="1076"/>
          <ac:spMkLst>
            <pc:docMk/>
            <pc:sldMk cId="382196951" sldId="263"/>
            <ac:spMk id="66" creationId="{CD7E48CD-B909-451F-B06C-8D7A75A0F10C}"/>
          </ac:spMkLst>
        </pc:spChg>
        <pc:spChg chg="add mod">
          <ac:chgData name="0204677 LIM ZHE YUAN" userId="2a81dce6-1c86-4136-80f2-629db8a16f82" providerId="ADAL" clId="{380F37DF-106B-412A-89D0-9124EC4E5825}" dt="2022-04-09T15:20:48.378" v="5272" actId="20577"/>
          <ac:spMkLst>
            <pc:docMk/>
            <pc:sldMk cId="382196951" sldId="263"/>
            <ac:spMk id="67" creationId="{16241E5E-8526-499F-9567-6258EC3085F3}"/>
          </ac:spMkLst>
        </pc:spChg>
        <pc:spChg chg="add mod">
          <ac:chgData name="0204677 LIM ZHE YUAN" userId="2a81dce6-1c86-4136-80f2-629db8a16f82" providerId="ADAL" clId="{380F37DF-106B-412A-89D0-9124EC4E5825}" dt="2022-04-09T15:11:44.396" v="4805" actId="1076"/>
          <ac:spMkLst>
            <pc:docMk/>
            <pc:sldMk cId="382196951" sldId="263"/>
            <ac:spMk id="68" creationId="{964AF40A-011F-471C-BAC9-26D462DEFD3C}"/>
          </ac:spMkLst>
        </pc:spChg>
        <pc:spChg chg="add mod">
          <ac:chgData name="0204677 LIM ZHE YUAN" userId="2a81dce6-1c86-4136-80f2-629db8a16f82" providerId="ADAL" clId="{380F37DF-106B-412A-89D0-9124EC4E5825}" dt="2022-04-09T15:17:26.518" v="5149" actId="20577"/>
          <ac:spMkLst>
            <pc:docMk/>
            <pc:sldMk cId="382196951" sldId="263"/>
            <ac:spMk id="69" creationId="{EB9A11FA-A4D1-4C53-9AD6-2893DF67E9D8}"/>
          </ac:spMkLst>
        </pc:spChg>
        <pc:spChg chg="add mod">
          <ac:chgData name="0204677 LIM ZHE YUAN" userId="2a81dce6-1c86-4136-80f2-629db8a16f82" providerId="ADAL" clId="{380F37DF-106B-412A-89D0-9124EC4E5825}" dt="2022-04-09T15:11:56.576" v="4807" actId="1076"/>
          <ac:spMkLst>
            <pc:docMk/>
            <pc:sldMk cId="382196951" sldId="263"/>
            <ac:spMk id="70" creationId="{28A6824A-F088-4883-A8D8-2E34D48C05B8}"/>
          </ac:spMkLst>
        </pc:spChg>
        <pc:spChg chg="add mod">
          <ac:chgData name="0204677 LIM ZHE YUAN" userId="2a81dce6-1c86-4136-80f2-629db8a16f82" providerId="ADAL" clId="{380F37DF-106B-412A-89D0-9124EC4E5825}" dt="2022-04-09T15:19:07.984" v="5231" actId="113"/>
          <ac:spMkLst>
            <pc:docMk/>
            <pc:sldMk cId="382196951" sldId="263"/>
            <ac:spMk id="71" creationId="{D2AFEF71-DC1F-4A83-BD78-80F37F962E8D}"/>
          </ac:spMkLst>
        </pc:spChg>
        <pc:grpChg chg="del">
          <ac:chgData name="0204677 LIM ZHE YUAN" userId="2a81dce6-1c86-4136-80f2-629db8a16f82" providerId="ADAL" clId="{380F37DF-106B-412A-89D0-9124EC4E5825}" dt="2022-04-09T14:44:56.234" v="3598" actId="478"/>
          <ac:grpSpMkLst>
            <pc:docMk/>
            <pc:sldMk cId="382196951" sldId="263"/>
            <ac:grpSpMk id="18" creationId="{00000000-0000-0000-0000-000000000000}"/>
          </ac:grpSpMkLst>
        </pc:grpChg>
        <pc:grpChg chg="del">
          <ac:chgData name="0204677 LIM ZHE YUAN" userId="2a81dce6-1c86-4136-80f2-629db8a16f82" providerId="ADAL" clId="{380F37DF-106B-412A-89D0-9124EC4E5825}" dt="2022-04-09T14:44:59.876" v="3600" actId="478"/>
          <ac:grpSpMkLst>
            <pc:docMk/>
            <pc:sldMk cId="382196951" sldId="263"/>
            <ac:grpSpMk id="42" creationId="{00000000-0000-0000-0000-000000000000}"/>
          </ac:grpSpMkLst>
        </pc:grpChg>
        <pc:grpChg chg="del">
          <ac:chgData name="0204677 LIM ZHE YUAN" userId="2a81dce6-1c86-4136-80f2-629db8a16f82" providerId="ADAL" clId="{380F37DF-106B-412A-89D0-9124EC4E5825}" dt="2022-04-09T14:45:02.515" v="3602" actId="478"/>
          <ac:grpSpMkLst>
            <pc:docMk/>
            <pc:sldMk cId="382196951" sldId="263"/>
            <ac:grpSpMk id="45" creationId="{00000000-0000-0000-0000-000000000000}"/>
          </ac:grpSpMkLst>
        </pc:grpChg>
        <pc:grpChg chg="del">
          <ac:chgData name="0204677 LIM ZHE YUAN" userId="2a81dce6-1c86-4136-80f2-629db8a16f82" providerId="ADAL" clId="{380F37DF-106B-412A-89D0-9124EC4E5825}" dt="2022-04-09T14:44:58.335" v="3599" actId="478"/>
          <ac:grpSpMkLst>
            <pc:docMk/>
            <pc:sldMk cId="382196951" sldId="263"/>
            <ac:grpSpMk id="48" creationId="{00000000-0000-0000-0000-000000000000}"/>
          </ac:grpSpMkLst>
        </pc:grpChg>
        <pc:grpChg chg="del mod">
          <ac:chgData name="0204677 LIM ZHE YUAN" userId="2a81dce6-1c86-4136-80f2-629db8a16f82" providerId="ADAL" clId="{380F37DF-106B-412A-89D0-9124EC4E5825}" dt="2022-04-09T14:58:05.917" v="4028" actId="478"/>
          <ac:grpSpMkLst>
            <pc:docMk/>
            <pc:sldMk cId="382196951" sldId="263"/>
            <ac:grpSpMk id="51" creationId="{00000000-0000-0000-0000-000000000000}"/>
          </ac:grpSpMkLst>
        </pc:grpChg>
      </pc:sldChg>
      <pc:sldChg chg="del">
        <pc:chgData name="0204677 LIM ZHE YUAN" userId="2a81dce6-1c86-4136-80f2-629db8a16f82" providerId="ADAL" clId="{380F37DF-106B-412A-89D0-9124EC4E5825}" dt="2022-04-11T02:53:08.344" v="5789" actId="47"/>
        <pc:sldMkLst>
          <pc:docMk/>
          <pc:sldMk cId="2001162788" sldId="264"/>
        </pc:sldMkLst>
      </pc:sldChg>
      <pc:sldChg chg="del">
        <pc:chgData name="0204677 LIM ZHE YUAN" userId="2a81dce6-1c86-4136-80f2-629db8a16f82" providerId="ADAL" clId="{380F37DF-106B-412A-89D0-9124EC4E5825}" dt="2022-04-11T02:53:08.344" v="5789" actId="47"/>
        <pc:sldMkLst>
          <pc:docMk/>
          <pc:sldMk cId="2795110094" sldId="265"/>
        </pc:sldMkLst>
      </pc:sldChg>
      <pc:sldChg chg="del">
        <pc:chgData name="0204677 LIM ZHE YUAN" userId="2a81dce6-1c86-4136-80f2-629db8a16f82" providerId="ADAL" clId="{380F37DF-106B-412A-89D0-9124EC4E5825}" dt="2022-04-11T02:53:08.344" v="5789" actId="47"/>
        <pc:sldMkLst>
          <pc:docMk/>
          <pc:sldMk cId="3005014725" sldId="266"/>
        </pc:sldMkLst>
      </pc:sldChg>
      <pc:sldChg chg="del">
        <pc:chgData name="0204677 LIM ZHE YUAN" userId="2a81dce6-1c86-4136-80f2-629db8a16f82" providerId="ADAL" clId="{380F37DF-106B-412A-89D0-9124EC4E5825}" dt="2022-04-07T11:05:48.666" v="344" actId="47"/>
        <pc:sldMkLst>
          <pc:docMk/>
          <pc:sldMk cId="3944977649" sldId="267"/>
        </pc:sldMkLst>
      </pc:sldChg>
      <pc:sldChg chg="del">
        <pc:chgData name="0204677 LIM ZHE YUAN" userId="2a81dce6-1c86-4136-80f2-629db8a16f82" providerId="ADAL" clId="{380F37DF-106B-412A-89D0-9124EC4E5825}" dt="2022-04-11T02:53:08.344" v="5789" actId="47"/>
        <pc:sldMkLst>
          <pc:docMk/>
          <pc:sldMk cId="3389350858" sldId="268"/>
        </pc:sldMkLst>
      </pc:sldChg>
      <pc:sldChg chg="del">
        <pc:chgData name="0204677 LIM ZHE YUAN" userId="2a81dce6-1c86-4136-80f2-629db8a16f82" providerId="ADAL" clId="{380F37DF-106B-412A-89D0-9124EC4E5825}" dt="2022-04-11T02:53:08.344" v="5789" actId="47"/>
        <pc:sldMkLst>
          <pc:docMk/>
          <pc:sldMk cId="3336295581" sldId="269"/>
        </pc:sldMkLst>
      </pc:sldChg>
      <pc:sldChg chg="del">
        <pc:chgData name="0204677 LIM ZHE YUAN" userId="2a81dce6-1c86-4136-80f2-629db8a16f82" providerId="ADAL" clId="{380F37DF-106B-412A-89D0-9124EC4E5825}" dt="2022-04-11T02:53:08.344" v="5789" actId="47"/>
        <pc:sldMkLst>
          <pc:docMk/>
          <pc:sldMk cId="4251079601" sldId="270"/>
        </pc:sldMkLst>
      </pc:sldChg>
      <pc:sldChg chg="addSp delSp modSp mod ord">
        <pc:chgData name="0204677 LIM ZHE YUAN" userId="2a81dce6-1c86-4136-80f2-629db8a16f82" providerId="ADAL" clId="{380F37DF-106B-412A-89D0-9124EC4E5825}" dt="2022-04-11T02:52:40.182" v="5788" actId="2711"/>
        <pc:sldMkLst>
          <pc:docMk/>
          <pc:sldMk cId="1282797118" sldId="271"/>
        </pc:sldMkLst>
        <pc:spChg chg="mod">
          <ac:chgData name="0204677 LIM ZHE YUAN" userId="2a81dce6-1c86-4136-80f2-629db8a16f82" providerId="ADAL" clId="{380F37DF-106B-412A-89D0-9124EC4E5825}" dt="2022-04-11T02:52:40.182" v="5788" actId="2711"/>
          <ac:spMkLst>
            <pc:docMk/>
            <pc:sldMk cId="1282797118" sldId="271"/>
            <ac:spMk id="2" creationId="{00000000-0000-0000-0000-000000000000}"/>
          </ac:spMkLst>
        </pc:spChg>
        <pc:spChg chg="add del">
          <ac:chgData name="0204677 LIM ZHE YUAN" userId="2a81dce6-1c86-4136-80f2-629db8a16f82" providerId="ADAL" clId="{380F37DF-106B-412A-89D0-9124EC4E5825}" dt="2022-04-10T06:32:48.569" v="5431" actId="478"/>
          <ac:spMkLst>
            <pc:docMk/>
            <pc:sldMk cId="1282797118" sldId="271"/>
            <ac:spMk id="4" creationId="{4AE91218-4F0E-4E2F-8E89-D8C3C2BB9420}"/>
          </ac:spMkLst>
        </pc:spChg>
        <pc:spChg chg="mod">
          <ac:chgData name="0204677 LIM ZHE YUAN" userId="2a81dce6-1c86-4136-80f2-629db8a16f82" providerId="ADAL" clId="{380F37DF-106B-412A-89D0-9124EC4E5825}" dt="2022-04-10T06:28:46.354" v="5374" actId="1037"/>
          <ac:spMkLst>
            <pc:docMk/>
            <pc:sldMk cId="1282797118" sldId="271"/>
            <ac:spMk id="6" creationId="{00000000-0000-0000-0000-000000000000}"/>
          </ac:spMkLst>
        </pc:spChg>
        <pc:spChg chg="del">
          <ac:chgData name="0204677 LIM ZHE YUAN" userId="2a81dce6-1c86-4136-80f2-629db8a16f82" providerId="ADAL" clId="{380F37DF-106B-412A-89D0-9124EC4E5825}" dt="2022-04-10T10:36:27.123" v="5433" actId="931"/>
          <ac:spMkLst>
            <pc:docMk/>
            <pc:sldMk cId="1282797118" sldId="271"/>
            <ac:spMk id="7" creationId="{490A0349-DD8E-44E6-B380-23D243335C8B}"/>
          </ac:spMkLst>
        </pc:spChg>
        <pc:spChg chg="mod">
          <ac:chgData name="0204677 LIM ZHE YUAN" userId="2a81dce6-1c86-4136-80f2-629db8a16f82" providerId="ADAL" clId="{380F37DF-106B-412A-89D0-9124EC4E5825}" dt="2022-04-08T14:52:41.272" v="2255" actId="20577"/>
          <ac:spMkLst>
            <pc:docMk/>
            <pc:sldMk cId="1282797118" sldId="271"/>
            <ac:spMk id="9" creationId="{00000000-0000-0000-0000-000000000000}"/>
          </ac:spMkLst>
        </pc:spChg>
        <pc:spChg chg="mod">
          <ac:chgData name="0204677 LIM ZHE YUAN" userId="2a81dce6-1c86-4136-80f2-629db8a16f82" providerId="ADAL" clId="{380F37DF-106B-412A-89D0-9124EC4E5825}" dt="2022-04-08T14:09:48.265" v="1814" actId="14100"/>
          <ac:spMkLst>
            <pc:docMk/>
            <pc:sldMk cId="1282797118" sldId="271"/>
            <ac:spMk id="10" creationId="{00000000-0000-0000-0000-000000000000}"/>
          </ac:spMkLst>
        </pc:spChg>
        <pc:spChg chg="add del">
          <ac:chgData name="0204677 LIM ZHE YUAN" userId="2a81dce6-1c86-4136-80f2-629db8a16f82" providerId="ADAL" clId="{380F37DF-106B-412A-89D0-9124EC4E5825}" dt="2022-04-10T06:28:37.266" v="5353" actId="931"/>
          <ac:spMkLst>
            <pc:docMk/>
            <pc:sldMk cId="1282797118" sldId="271"/>
            <ac:spMk id="12" creationId="{FE9FC966-5D58-4EA0-8FDD-7A6DBC80B799}"/>
          </ac:spMkLst>
        </pc:spChg>
        <pc:spChg chg="mod">
          <ac:chgData name="0204677 LIM ZHE YUAN" userId="2a81dce6-1c86-4136-80f2-629db8a16f82" providerId="ADAL" clId="{380F37DF-106B-412A-89D0-9124EC4E5825}" dt="2022-04-10T06:28:55.206" v="5382" actId="1038"/>
          <ac:spMkLst>
            <pc:docMk/>
            <pc:sldMk cId="1282797118" sldId="271"/>
            <ac:spMk id="17" creationId="{00000000-0000-0000-0000-000000000000}"/>
          </ac:spMkLst>
        </pc:spChg>
        <pc:spChg chg="mod">
          <ac:chgData name="0204677 LIM ZHE YUAN" userId="2a81dce6-1c86-4136-80f2-629db8a16f82" providerId="ADAL" clId="{380F37DF-106B-412A-89D0-9124EC4E5825}" dt="2022-04-08T15:02:03.651" v="2655" actId="2711"/>
          <ac:spMkLst>
            <pc:docMk/>
            <pc:sldMk cId="1282797118" sldId="271"/>
            <ac:spMk id="19" creationId="{00000000-0000-0000-0000-000000000000}"/>
          </ac:spMkLst>
        </pc:spChg>
        <pc:spChg chg="mod">
          <ac:chgData name="0204677 LIM ZHE YUAN" userId="2a81dce6-1c86-4136-80f2-629db8a16f82" providerId="ADAL" clId="{380F37DF-106B-412A-89D0-9124EC4E5825}" dt="2022-04-08T15:02:11.591" v="2656" actId="2711"/>
          <ac:spMkLst>
            <pc:docMk/>
            <pc:sldMk cId="1282797118" sldId="271"/>
            <ac:spMk id="20" creationId="{00000000-0000-0000-0000-000000000000}"/>
          </ac:spMkLst>
        </pc:spChg>
        <pc:spChg chg="mod">
          <ac:chgData name="0204677 LIM ZHE YUAN" userId="2a81dce6-1c86-4136-80f2-629db8a16f82" providerId="ADAL" clId="{380F37DF-106B-412A-89D0-9124EC4E5825}" dt="2022-04-10T06:28:58.527" v="5391" actId="1037"/>
          <ac:spMkLst>
            <pc:docMk/>
            <pc:sldMk cId="1282797118" sldId="271"/>
            <ac:spMk id="21" creationId="{00000000-0000-0000-0000-000000000000}"/>
          </ac:spMkLst>
        </pc:spChg>
        <pc:spChg chg="mod">
          <ac:chgData name="0204677 LIM ZHE YUAN" userId="2a81dce6-1c86-4136-80f2-629db8a16f82" providerId="ADAL" clId="{380F37DF-106B-412A-89D0-9124EC4E5825}" dt="2022-04-08T15:04:11.469" v="2755" actId="20577"/>
          <ac:spMkLst>
            <pc:docMk/>
            <pc:sldMk cId="1282797118" sldId="271"/>
            <ac:spMk id="23" creationId="{00000000-0000-0000-0000-000000000000}"/>
          </ac:spMkLst>
        </pc:spChg>
        <pc:spChg chg="mod">
          <ac:chgData name="0204677 LIM ZHE YUAN" userId="2a81dce6-1c86-4136-80f2-629db8a16f82" providerId="ADAL" clId="{380F37DF-106B-412A-89D0-9124EC4E5825}" dt="2022-04-08T15:04:58.389" v="2762" actId="20577"/>
          <ac:spMkLst>
            <pc:docMk/>
            <pc:sldMk cId="1282797118" sldId="271"/>
            <ac:spMk id="24" creationId="{00000000-0000-0000-0000-000000000000}"/>
          </ac:spMkLst>
        </pc:spChg>
        <pc:grpChg chg="mod">
          <ac:chgData name="0204677 LIM ZHE YUAN" userId="2a81dce6-1c86-4136-80f2-629db8a16f82" providerId="ADAL" clId="{380F37DF-106B-412A-89D0-9124EC4E5825}" dt="2022-04-10T06:28:46.354" v="5374" actId="1037"/>
          <ac:grpSpMkLst>
            <pc:docMk/>
            <pc:sldMk cId="1282797118" sldId="271"/>
            <ac:grpSpMk id="8" creationId="{00000000-0000-0000-0000-000000000000}"/>
          </ac:grpSpMkLst>
        </pc:grpChg>
        <pc:grpChg chg="mod">
          <ac:chgData name="0204677 LIM ZHE YUAN" userId="2a81dce6-1c86-4136-80f2-629db8a16f82" providerId="ADAL" clId="{380F37DF-106B-412A-89D0-9124EC4E5825}" dt="2022-04-10T06:28:55.206" v="5382" actId="1038"/>
          <ac:grpSpMkLst>
            <pc:docMk/>
            <pc:sldMk cId="1282797118" sldId="271"/>
            <ac:grpSpMk id="18" creationId="{00000000-0000-0000-0000-000000000000}"/>
          </ac:grpSpMkLst>
        </pc:grpChg>
        <pc:grpChg chg="mod">
          <ac:chgData name="0204677 LIM ZHE YUAN" userId="2a81dce6-1c86-4136-80f2-629db8a16f82" providerId="ADAL" clId="{380F37DF-106B-412A-89D0-9124EC4E5825}" dt="2022-04-10T06:28:58.527" v="5391" actId="1037"/>
          <ac:grpSpMkLst>
            <pc:docMk/>
            <pc:sldMk cId="1282797118" sldId="271"/>
            <ac:grpSpMk id="22" creationId="{00000000-0000-0000-0000-000000000000}"/>
          </ac:grpSpMkLst>
        </pc:grpChg>
        <pc:picChg chg="add mod modCrop">
          <ac:chgData name="0204677 LIM ZHE YUAN" userId="2a81dce6-1c86-4136-80f2-629db8a16f82" providerId="ADAL" clId="{380F37DF-106B-412A-89D0-9124EC4E5825}" dt="2022-04-10T10:36:47.607" v="5439" actId="18131"/>
          <ac:picMkLst>
            <pc:docMk/>
            <pc:sldMk cId="1282797118" sldId="271"/>
            <ac:picMk id="4" creationId="{224C27F1-87E9-42DF-A1DA-5F34AF0178C7}"/>
          </ac:picMkLst>
        </pc:picChg>
        <pc:picChg chg="add del mod">
          <ac:chgData name="0204677 LIM ZHE YUAN" userId="2a81dce6-1c86-4136-80f2-629db8a16f82" providerId="ADAL" clId="{380F37DF-106B-412A-89D0-9124EC4E5825}" dt="2022-04-10T06:28:37.266" v="5353" actId="931"/>
          <ac:picMkLst>
            <pc:docMk/>
            <pc:sldMk cId="1282797118" sldId="271"/>
            <ac:picMk id="5" creationId="{758F323D-BDFA-4E4C-8E95-89C4D1C8588D}"/>
          </ac:picMkLst>
        </pc:picChg>
        <pc:picChg chg="add del mod modCrop">
          <ac:chgData name="0204677 LIM ZHE YUAN" userId="2a81dce6-1c86-4136-80f2-629db8a16f82" providerId="ADAL" clId="{380F37DF-106B-412A-89D0-9124EC4E5825}" dt="2022-04-10T06:31:53.903" v="5418" actId="931"/>
          <ac:picMkLst>
            <pc:docMk/>
            <pc:sldMk cId="1282797118" sldId="271"/>
            <ac:picMk id="13" creationId="{E84534C5-7B42-4A04-8B94-8EABC226AAC6}"/>
          </ac:picMkLst>
        </pc:picChg>
        <pc:picChg chg="add mod">
          <ac:chgData name="0204677 LIM ZHE YUAN" userId="2a81dce6-1c86-4136-80f2-629db8a16f82" providerId="ADAL" clId="{380F37DF-106B-412A-89D0-9124EC4E5825}" dt="2022-04-10T06:32:51.699" v="5432" actId="1076"/>
          <ac:picMkLst>
            <pc:docMk/>
            <pc:sldMk cId="1282797118" sldId="271"/>
            <ac:picMk id="15" creationId="{CC03B7C1-AB1D-41A8-8BB3-6E285C788AEA}"/>
          </ac:picMkLst>
        </pc:picChg>
      </pc:sldChg>
      <pc:sldChg chg="del">
        <pc:chgData name="0204677 LIM ZHE YUAN" userId="2a81dce6-1c86-4136-80f2-629db8a16f82" providerId="ADAL" clId="{380F37DF-106B-412A-89D0-9124EC4E5825}" dt="2022-04-11T02:53:08.344" v="5789" actId="47"/>
        <pc:sldMkLst>
          <pc:docMk/>
          <pc:sldMk cId="3964061273" sldId="272"/>
        </pc:sldMkLst>
      </pc:sldChg>
      <pc:sldChg chg="del">
        <pc:chgData name="0204677 LIM ZHE YUAN" userId="2a81dce6-1c86-4136-80f2-629db8a16f82" providerId="ADAL" clId="{380F37DF-106B-412A-89D0-9124EC4E5825}" dt="2022-04-11T02:53:08.344" v="5789" actId="47"/>
        <pc:sldMkLst>
          <pc:docMk/>
          <pc:sldMk cId="3040260339" sldId="274"/>
        </pc:sldMkLst>
      </pc:sldChg>
      <pc:sldChg chg="del">
        <pc:chgData name="0204677 LIM ZHE YUAN" userId="2a81dce6-1c86-4136-80f2-629db8a16f82" providerId="ADAL" clId="{380F37DF-106B-412A-89D0-9124EC4E5825}" dt="2022-04-11T02:53:08.344" v="5789" actId="47"/>
        <pc:sldMkLst>
          <pc:docMk/>
          <pc:sldMk cId="2670925532" sldId="275"/>
        </pc:sldMkLst>
      </pc:sldChg>
      <pc:sldChg chg="del">
        <pc:chgData name="0204677 LIM ZHE YUAN" userId="2a81dce6-1c86-4136-80f2-629db8a16f82" providerId="ADAL" clId="{380F37DF-106B-412A-89D0-9124EC4E5825}" dt="2022-04-11T02:53:08.344" v="5789" actId="47"/>
        <pc:sldMkLst>
          <pc:docMk/>
          <pc:sldMk cId="1943760480" sldId="276"/>
        </pc:sldMkLst>
      </pc:sldChg>
      <pc:sldChg chg="del">
        <pc:chgData name="0204677 LIM ZHE YUAN" userId="2a81dce6-1c86-4136-80f2-629db8a16f82" providerId="ADAL" clId="{380F37DF-106B-412A-89D0-9124EC4E5825}" dt="2022-04-11T02:53:08.344" v="5789" actId="47"/>
        <pc:sldMkLst>
          <pc:docMk/>
          <pc:sldMk cId="1813182708" sldId="277"/>
        </pc:sldMkLst>
      </pc:sldChg>
      <pc:sldChg chg="del">
        <pc:chgData name="0204677 LIM ZHE YUAN" userId="2a81dce6-1c86-4136-80f2-629db8a16f82" providerId="ADAL" clId="{380F37DF-106B-412A-89D0-9124EC4E5825}" dt="2022-04-11T02:53:08.344" v="5789" actId="47"/>
        <pc:sldMkLst>
          <pc:docMk/>
          <pc:sldMk cId="3656022331" sldId="278"/>
        </pc:sldMkLst>
      </pc:sldChg>
      <pc:sldChg chg="del">
        <pc:chgData name="0204677 LIM ZHE YUAN" userId="2a81dce6-1c86-4136-80f2-629db8a16f82" providerId="ADAL" clId="{380F37DF-106B-412A-89D0-9124EC4E5825}" dt="2022-04-07T11:06:07.078" v="345" actId="47"/>
        <pc:sldMkLst>
          <pc:docMk/>
          <pc:sldMk cId="262382030" sldId="279"/>
        </pc:sldMkLst>
      </pc:sldChg>
      <pc:sldChg chg="del">
        <pc:chgData name="0204677 LIM ZHE YUAN" userId="2a81dce6-1c86-4136-80f2-629db8a16f82" providerId="ADAL" clId="{380F37DF-106B-412A-89D0-9124EC4E5825}" dt="2022-04-07T11:06:07.078" v="345" actId="47"/>
        <pc:sldMkLst>
          <pc:docMk/>
          <pc:sldMk cId="505794308" sldId="280"/>
        </pc:sldMkLst>
      </pc:sldChg>
      <pc:sldChg chg="del">
        <pc:chgData name="0204677 LIM ZHE YUAN" userId="2a81dce6-1c86-4136-80f2-629db8a16f82" providerId="ADAL" clId="{380F37DF-106B-412A-89D0-9124EC4E5825}" dt="2022-04-11T02:53:08.344" v="5789" actId="47"/>
        <pc:sldMkLst>
          <pc:docMk/>
          <pc:sldMk cId="2190338844" sldId="281"/>
        </pc:sldMkLst>
      </pc:sldChg>
      <pc:sldChg chg="del">
        <pc:chgData name="0204677 LIM ZHE YUAN" userId="2a81dce6-1c86-4136-80f2-629db8a16f82" providerId="ADAL" clId="{380F37DF-106B-412A-89D0-9124EC4E5825}" dt="2022-04-11T02:53:08.344" v="5789" actId="47"/>
        <pc:sldMkLst>
          <pc:docMk/>
          <pc:sldMk cId="1712360267" sldId="282"/>
        </pc:sldMkLst>
      </pc:sldChg>
      <pc:sldChg chg="modSp mod">
        <pc:chgData name="0204677 LIM ZHE YUAN" userId="2a81dce6-1c86-4136-80f2-629db8a16f82" providerId="ADAL" clId="{380F37DF-106B-412A-89D0-9124EC4E5825}" dt="2022-04-11T10:10:26.437" v="5976" actId="207"/>
        <pc:sldMkLst>
          <pc:docMk/>
          <pc:sldMk cId="293078599" sldId="284"/>
        </pc:sldMkLst>
        <pc:spChg chg="mod">
          <ac:chgData name="0204677 LIM ZHE YUAN" userId="2a81dce6-1c86-4136-80f2-629db8a16f82" providerId="ADAL" clId="{380F37DF-106B-412A-89D0-9124EC4E5825}" dt="2022-04-11T10:10:26.437" v="5976" actId="207"/>
          <ac:spMkLst>
            <pc:docMk/>
            <pc:sldMk cId="293078599" sldId="284"/>
            <ac:spMk id="56" creationId="{00000000-0000-0000-0000-000000000000}"/>
          </ac:spMkLst>
        </pc:spChg>
        <pc:spChg chg="mod">
          <ac:chgData name="0204677 LIM ZHE YUAN" userId="2a81dce6-1c86-4136-80f2-629db8a16f82" providerId="ADAL" clId="{380F37DF-106B-412A-89D0-9124EC4E5825}" dt="2022-04-11T10:10:26.437" v="5976" actId="207"/>
          <ac:spMkLst>
            <pc:docMk/>
            <pc:sldMk cId="293078599" sldId="284"/>
            <ac:spMk id="57" creationId="{00000000-0000-0000-0000-000000000000}"/>
          </ac:spMkLst>
        </pc:spChg>
        <pc:spChg chg="mod">
          <ac:chgData name="0204677 LIM ZHE YUAN" userId="2a81dce6-1c86-4136-80f2-629db8a16f82" providerId="ADAL" clId="{380F37DF-106B-412A-89D0-9124EC4E5825}" dt="2022-04-11T10:10:26.437" v="5976" actId="207"/>
          <ac:spMkLst>
            <pc:docMk/>
            <pc:sldMk cId="293078599" sldId="284"/>
            <ac:spMk id="58" creationId="{00000000-0000-0000-0000-000000000000}"/>
          </ac:spMkLst>
        </pc:spChg>
        <pc:spChg chg="mod">
          <ac:chgData name="0204677 LIM ZHE YUAN" userId="2a81dce6-1c86-4136-80f2-629db8a16f82" providerId="ADAL" clId="{380F37DF-106B-412A-89D0-9124EC4E5825}" dt="2022-04-11T10:10:26.437" v="5976" actId="207"/>
          <ac:spMkLst>
            <pc:docMk/>
            <pc:sldMk cId="293078599" sldId="284"/>
            <ac:spMk id="59" creationId="{00000000-0000-0000-0000-000000000000}"/>
          </ac:spMkLst>
        </pc:spChg>
        <pc:spChg chg="mod">
          <ac:chgData name="0204677 LIM ZHE YUAN" userId="2a81dce6-1c86-4136-80f2-629db8a16f82" providerId="ADAL" clId="{380F37DF-106B-412A-89D0-9124EC4E5825}" dt="2022-04-11T10:09:27.848" v="5962" actId="207"/>
          <ac:spMkLst>
            <pc:docMk/>
            <pc:sldMk cId="293078599" sldId="284"/>
            <ac:spMk id="67" creationId="{00000000-0000-0000-0000-000000000000}"/>
          </ac:spMkLst>
        </pc:spChg>
        <pc:spChg chg="mod">
          <ac:chgData name="0204677 LIM ZHE YUAN" userId="2a81dce6-1c86-4136-80f2-629db8a16f82" providerId="ADAL" clId="{380F37DF-106B-412A-89D0-9124EC4E5825}" dt="2022-04-11T10:09:31.450" v="5965" actId="207"/>
          <ac:spMkLst>
            <pc:docMk/>
            <pc:sldMk cId="293078599" sldId="284"/>
            <ac:spMk id="68" creationId="{00000000-0000-0000-0000-000000000000}"/>
          </ac:spMkLst>
        </pc:spChg>
        <pc:spChg chg="mod">
          <ac:chgData name="0204677 LIM ZHE YUAN" userId="2a81dce6-1c86-4136-80f2-629db8a16f82" providerId="ADAL" clId="{380F37DF-106B-412A-89D0-9124EC4E5825}" dt="2022-04-11T10:10:12.108" v="5974" actId="207"/>
          <ac:spMkLst>
            <pc:docMk/>
            <pc:sldMk cId="293078599" sldId="284"/>
            <ac:spMk id="70" creationId="{00000000-0000-0000-0000-000000000000}"/>
          </ac:spMkLst>
        </pc:spChg>
        <pc:spChg chg="mod">
          <ac:chgData name="0204677 LIM ZHE YUAN" userId="2a81dce6-1c86-4136-80f2-629db8a16f82" providerId="ADAL" clId="{380F37DF-106B-412A-89D0-9124EC4E5825}" dt="2022-04-11T10:10:12.108" v="5974" actId="207"/>
          <ac:spMkLst>
            <pc:docMk/>
            <pc:sldMk cId="293078599" sldId="284"/>
            <ac:spMk id="71" creationId="{00000000-0000-0000-0000-000000000000}"/>
          </ac:spMkLst>
        </pc:spChg>
        <pc:spChg chg="mod">
          <ac:chgData name="0204677 LIM ZHE YUAN" userId="2a81dce6-1c86-4136-80f2-629db8a16f82" providerId="ADAL" clId="{380F37DF-106B-412A-89D0-9124EC4E5825}" dt="2022-04-11T10:09:33.353" v="5966" actId="207"/>
          <ac:spMkLst>
            <pc:docMk/>
            <pc:sldMk cId="293078599" sldId="284"/>
            <ac:spMk id="73" creationId="{00000000-0000-0000-0000-000000000000}"/>
          </ac:spMkLst>
        </pc:spChg>
        <pc:spChg chg="mod">
          <ac:chgData name="0204677 LIM ZHE YUAN" userId="2a81dce6-1c86-4136-80f2-629db8a16f82" providerId="ADAL" clId="{380F37DF-106B-412A-89D0-9124EC4E5825}" dt="2022-04-11T10:09:59.377" v="5971" actId="207"/>
          <ac:spMkLst>
            <pc:docMk/>
            <pc:sldMk cId="293078599" sldId="284"/>
            <ac:spMk id="74" creationId="{00000000-0000-0000-0000-000000000000}"/>
          </ac:spMkLst>
        </pc:spChg>
        <pc:spChg chg="mod">
          <ac:chgData name="0204677 LIM ZHE YUAN" userId="2a81dce6-1c86-4136-80f2-629db8a16f82" providerId="ADAL" clId="{380F37DF-106B-412A-89D0-9124EC4E5825}" dt="2022-04-11T10:10:12.108" v="5974" actId="207"/>
          <ac:spMkLst>
            <pc:docMk/>
            <pc:sldMk cId="293078599" sldId="284"/>
            <ac:spMk id="76" creationId="{00000000-0000-0000-0000-000000000000}"/>
          </ac:spMkLst>
        </pc:spChg>
        <pc:spChg chg="mod">
          <ac:chgData name="0204677 LIM ZHE YUAN" userId="2a81dce6-1c86-4136-80f2-629db8a16f82" providerId="ADAL" clId="{380F37DF-106B-412A-89D0-9124EC4E5825}" dt="2022-04-11T10:10:12.108" v="5974" actId="207"/>
          <ac:spMkLst>
            <pc:docMk/>
            <pc:sldMk cId="293078599" sldId="284"/>
            <ac:spMk id="77" creationId="{00000000-0000-0000-0000-000000000000}"/>
          </ac:spMkLst>
        </pc:spChg>
      </pc:sldChg>
      <pc:sldChg chg="modSp mod">
        <pc:chgData name="0204677 LIM ZHE YUAN" userId="2a81dce6-1c86-4136-80f2-629db8a16f82" providerId="ADAL" clId="{380F37DF-106B-412A-89D0-9124EC4E5825}" dt="2022-04-09T04:22:34.316" v="3374" actId="2711"/>
        <pc:sldMkLst>
          <pc:docMk/>
          <pc:sldMk cId="3825862567" sldId="285"/>
        </pc:sldMkLst>
        <pc:spChg chg="mod">
          <ac:chgData name="0204677 LIM ZHE YUAN" userId="2a81dce6-1c86-4136-80f2-629db8a16f82" providerId="ADAL" clId="{380F37DF-106B-412A-89D0-9124EC4E5825}" dt="2022-04-09T04:22:34.316" v="3374" actId="2711"/>
          <ac:spMkLst>
            <pc:docMk/>
            <pc:sldMk cId="3825862567" sldId="285"/>
            <ac:spMk id="8" creationId="{00000000-0000-0000-0000-000000000000}"/>
          </ac:spMkLst>
        </pc:spChg>
        <pc:spChg chg="mod">
          <ac:chgData name="0204677 LIM ZHE YUAN" userId="2a81dce6-1c86-4136-80f2-629db8a16f82" providerId="ADAL" clId="{380F37DF-106B-412A-89D0-9124EC4E5825}" dt="2022-04-07T11:10:33.263" v="472" actId="2711"/>
          <ac:spMkLst>
            <pc:docMk/>
            <pc:sldMk cId="3825862567" sldId="285"/>
            <ac:spMk id="9" creationId="{00000000-0000-0000-0000-000000000000}"/>
          </ac:spMkLst>
        </pc:spChg>
      </pc:sldChg>
      <pc:sldChg chg="del">
        <pc:chgData name="0204677 LIM ZHE YUAN" userId="2a81dce6-1c86-4136-80f2-629db8a16f82" providerId="ADAL" clId="{380F37DF-106B-412A-89D0-9124EC4E5825}" dt="2022-04-11T02:53:08.344" v="5789" actId="47"/>
        <pc:sldMkLst>
          <pc:docMk/>
          <pc:sldMk cId="3480087210" sldId="286"/>
        </pc:sldMkLst>
      </pc:sldChg>
      <pc:sldChg chg="addSp modSp mod ord">
        <pc:chgData name="0204677 LIM ZHE YUAN" userId="2a81dce6-1c86-4136-80f2-629db8a16f82" providerId="ADAL" clId="{380F37DF-106B-412A-89D0-9124EC4E5825}" dt="2022-04-09T04:22:39.034" v="3375" actId="2711"/>
        <pc:sldMkLst>
          <pc:docMk/>
          <pc:sldMk cId="419217634" sldId="287"/>
        </pc:sldMkLst>
        <pc:spChg chg="mod">
          <ac:chgData name="0204677 LIM ZHE YUAN" userId="2a81dce6-1c86-4136-80f2-629db8a16f82" providerId="ADAL" clId="{380F37DF-106B-412A-89D0-9124EC4E5825}" dt="2022-04-07T11:10:16.864" v="470" actId="207"/>
          <ac:spMkLst>
            <pc:docMk/>
            <pc:sldMk cId="419217634" sldId="287"/>
            <ac:spMk id="2" creationId="{00000000-0000-0000-0000-000000000000}"/>
          </ac:spMkLst>
        </pc:spChg>
        <pc:spChg chg="add mod">
          <ac:chgData name="0204677 LIM ZHE YUAN" userId="2a81dce6-1c86-4136-80f2-629db8a16f82" providerId="ADAL" clId="{380F37DF-106B-412A-89D0-9124EC4E5825}" dt="2022-04-07T11:13:07.658" v="722" actId="207"/>
          <ac:spMkLst>
            <pc:docMk/>
            <pc:sldMk cId="419217634" sldId="287"/>
            <ac:spMk id="5" creationId="{84DDAE81-3F3C-4C8D-A658-BD381F5019FA}"/>
          </ac:spMkLst>
        </pc:spChg>
        <pc:spChg chg="mod">
          <ac:chgData name="0204677 LIM ZHE YUAN" userId="2a81dce6-1c86-4136-80f2-629db8a16f82" providerId="ADAL" clId="{380F37DF-106B-412A-89D0-9124EC4E5825}" dt="2022-04-09T04:22:39.034" v="3375" actId="2711"/>
          <ac:spMkLst>
            <pc:docMk/>
            <pc:sldMk cId="419217634" sldId="287"/>
            <ac:spMk id="8" creationId="{00000000-0000-0000-0000-000000000000}"/>
          </ac:spMkLst>
        </pc:spChg>
      </pc:sldChg>
      <pc:sldChg chg="addSp delSp modSp del mod ord">
        <pc:chgData name="0204677 LIM ZHE YUAN" userId="2a81dce6-1c86-4136-80f2-629db8a16f82" providerId="ADAL" clId="{380F37DF-106B-412A-89D0-9124EC4E5825}" dt="2022-04-09T14:41:29.714" v="3593" actId="47"/>
        <pc:sldMkLst>
          <pc:docMk/>
          <pc:sldMk cId="3754160569" sldId="289"/>
        </pc:sldMkLst>
        <pc:spChg chg="mod">
          <ac:chgData name="0204677 LIM ZHE YUAN" userId="2a81dce6-1c86-4136-80f2-629db8a16f82" providerId="ADAL" clId="{380F37DF-106B-412A-89D0-9124EC4E5825}" dt="2022-04-09T14:41:26.662" v="3592" actId="21"/>
          <ac:spMkLst>
            <pc:docMk/>
            <pc:sldMk cId="3754160569" sldId="289"/>
            <ac:spMk id="2" creationId="{00000000-0000-0000-0000-000000000000}"/>
          </ac:spMkLst>
        </pc:spChg>
        <pc:spChg chg="mod">
          <ac:chgData name="0204677 LIM ZHE YUAN" userId="2a81dce6-1c86-4136-80f2-629db8a16f82" providerId="ADAL" clId="{380F37DF-106B-412A-89D0-9124EC4E5825}" dt="2022-04-09T14:40:57.379" v="3587" actId="1076"/>
          <ac:spMkLst>
            <pc:docMk/>
            <pc:sldMk cId="3754160569" sldId="289"/>
            <ac:spMk id="7" creationId="{00000000-0000-0000-0000-000000000000}"/>
          </ac:spMkLst>
        </pc:spChg>
        <pc:spChg chg="mod">
          <ac:chgData name="0204677 LIM ZHE YUAN" userId="2a81dce6-1c86-4136-80f2-629db8a16f82" providerId="ADAL" clId="{380F37DF-106B-412A-89D0-9124EC4E5825}" dt="2022-04-09T14:39:21.888" v="3567" actId="1076"/>
          <ac:spMkLst>
            <pc:docMk/>
            <pc:sldMk cId="3754160569" sldId="289"/>
            <ac:spMk id="8" creationId="{00000000-0000-0000-0000-000000000000}"/>
          </ac:spMkLst>
        </pc:spChg>
        <pc:spChg chg="del">
          <ac:chgData name="0204677 LIM ZHE YUAN" userId="2a81dce6-1c86-4136-80f2-629db8a16f82" providerId="ADAL" clId="{380F37DF-106B-412A-89D0-9124EC4E5825}" dt="2022-04-09T14:38:48.935" v="3552" actId="478"/>
          <ac:spMkLst>
            <pc:docMk/>
            <pc:sldMk cId="3754160569" sldId="289"/>
            <ac:spMk id="13" creationId="{00000000-0000-0000-0000-000000000000}"/>
          </ac:spMkLst>
        </pc:spChg>
        <pc:spChg chg="mod">
          <ac:chgData name="0204677 LIM ZHE YUAN" userId="2a81dce6-1c86-4136-80f2-629db8a16f82" providerId="ADAL" clId="{380F37DF-106B-412A-89D0-9124EC4E5825}" dt="2022-04-09T04:21:05.820" v="3349" actId="2711"/>
          <ac:spMkLst>
            <pc:docMk/>
            <pc:sldMk cId="3754160569" sldId="289"/>
            <ac:spMk id="16" creationId="{00000000-0000-0000-0000-000000000000}"/>
          </ac:spMkLst>
        </pc:spChg>
        <pc:spChg chg="mod">
          <ac:chgData name="0204677 LIM ZHE YUAN" userId="2a81dce6-1c86-4136-80f2-629db8a16f82" providerId="ADAL" clId="{380F37DF-106B-412A-89D0-9124EC4E5825}" dt="2022-04-09T04:21:05.820" v="3349" actId="2711"/>
          <ac:spMkLst>
            <pc:docMk/>
            <pc:sldMk cId="3754160569" sldId="289"/>
            <ac:spMk id="17" creationId="{00000000-0000-0000-0000-000000000000}"/>
          </ac:spMkLst>
        </pc:spChg>
        <pc:spChg chg="mod">
          <ac:chgData name="0204677 LIM ZHE YUAN" userId="2a81dce6-1c86-4136-80f2-629db8a16f82" providerId="ADAL" clId="{380F37DF-106B-412A-89D0-9124EC4E5825}" dt="2022-04-09T04:21:05.820" v="3349" actId="2711"/>
          <ac:spMkLst>
            <pc:docMk/>
            <pc:sldMk cId="3754160569" sldId="289"/>
            <ac:spMk id="28" creationId="{00000000-0000-0000-0000-000000000000}"/>
          </ac:spMkLst>
        </pc:spChg>
        <pc:spChg chg="mod">
          <ac:chgData name="0204677 LIM ZHE YUAN" userId="2a81dce6-1c86-4136-80f2-629db8a16f82" providerId="ADAL" clId="{380F37DF-106B-412A-89D0-9124EC4E5825}" dt="2022-04-09T04:21:05.820" v="3349" actId="2711"/>
          <ac:spMkLst>
            <pc:docMk/>
            <pc:sldMk cId="3754160569" sldId="289"/>
            <ac:spMk id="29" creationId="{00000000-0000-0000-0000-000000000000}"/>
          </ac:spMkLst>
        </pc:spChg>
        <pc:spChg chg="mod">
          <ac:chgData name="0204677 LIM ZHE YUAN" userId="2a81dce6-1c86-4136-80f2-629db8a16f82" providerId="ADAL" clId="{380F37DF-106B-412A-89D0-9124EC4E5825}" dt="2022-04-09T04:21:05.820" v="3349" actId="2711"/>
          <ac:spMkLst>
            <pc:docMk/>
            <pc:sldMk cId="3754160569" sldId="289"/>
            <ac:spMk id="31" creationId="{00000000-0000-0000-0000-000000000000}"/>
          </ac:spMkLst>
        </pc:spChg>
        <pc:spChg chg="mod">
          <ac:chgData name="0204677 LIM ZHE YUAN" userId="2a81dce6-1c86-4136-80f2-629db8a16f82" providerId="ADAL" clId="{380F37DF-106B-412A-89D0-9124EC4E5825}" dt="2022-04-09T04:21:05.820" v="3349" actId="2711"/>
          <ac:spMkLst>
            <pc:docMk/>
            <pc:sldMk cId="3754160569" sldId="289"/>
            <ac:spMk id="32" creationId="{00000000-0000-0000-0000-000000000000}"/>
          </ac:spMkLst>
        </pc:spChg>
        <pc:spChg chg="mod">
          <ac:chgData name="0204677 LIM ZHE YUAN" userId="2a81dce6-1c86-4136-80f2-629db8a16f82" providerId="ADAL" clId="{380F37DF-106B-412A-89D0-9124EC4E5825}" dt="2022-04-09T04:21:05.820" v="3349" actId="2711"/>
          <ac:spMkLst>
            <pc:docMk/>
            <pc:sldMk cId="3754160569" sldId="289"/>
            <ac:spMk id="34" creationId="{00000000-0000-0000-0000-000000000000}"/>
          </ac:spMkLst>
        </pc:spChg>
        <pc:spChg chg="mod">
          <ac:chgData name="0204677 LIM ZHE YUAN" userId="2a81dce6-1c86-4136-80f2-629db8a16f82" providerId="ADAL" clId="{380F37DF-106B-412A-89D0-9124EC4E5825}" dt="2022-04-09T04:21:05.820" v="3349" actId="2711"/>
          <ac:spMkLst>
            <pc:docMk/>
            <pc:sldMk cId="3754160569" sldId="289"/>
            <ac:spMk id="35" creationId="{00000000-0000-0000-0000-000000000000}"/>
          </ac:spMkLst>
        </pc:spChg>
        <pc:spChg chg="add mod">
          <ac:chgData name="0204677 LIM ZHE YUAN" userId="2a81dce6-1c86-4136-80f2-629db8a16f82" providerId="ADAL" clId="{380F37DF-106B-412A-89D0-9124EC4E5825}" dt="2022-04-09T14:41:23.119" v="3591" actId="1076"/>
          <ac:spMkLst>
            <pc:docMk/>
            <pc:sldMk cId="3754160569" sldId="289"/>
            <ac:spMk id="36" creationId="{386EE9EA-6DB6-4861-9919-8FC8C94B35F8}"/>
          </ac:spMkLst>
        </pc:spChg>
      </pc:sldChg>
      <pc:sldChg chg="del">
        <pc:chgData name="0204677 LIM ZHE YUAN" userId="2a81dce6-1c86-4136-80f2-629db8a16f82" providerId="ADAL" clId="{380F37DF-106B-412A-89D0-9124EC4E5825}" dt="2022-04-11T02:53:08.344" v="5789" actId="47"/>
        <pc:sldMkLst>
          <pc:docMk/>
          <pc:sldMk cId="384920726" sldId="290"/>
        </pc:sldMkLst>
      </pc:sldChg>
      <pc:sldChg chg="del">
        <pc:chgData name="0204677 LIM ZHE YUAN" userId="2a81dce6-1c86-4136-80f2-629db8a16f82" providerId="ADAL" clId="{380F37DF-106B-412A-89D0-9124EC4E5825}" dt="2022-04-11T02:53:08.344" v="5789" actId="47"/>
        <pc:sldMkLst>
          <pc:docMk/>
          <pc:sldMk cId="4277039360" sldId="292"/>
        </pc:sldMkLst>
      </pc:sldChg>
      <pc:sldChg chg="del">
        <pc:chgData name="0204677 LIM ZHE YUAN" userId="2a81dce6-1c86-4136-80f2-629db8a16f82" providerId="ADAL" clId="{380F37DF-106B-412A-89D0-9124EC4E5825}" dt="2022-04-11T02:53:08.344" v="5789" actId="47"/>
        <pc:sldMkLst>
          <pc:docMk/>
          <pc:sldMk cId="3225812005" sldId="295"/>
        </pc:sldMkLst>
      </pc:sldChg>
      <pc:sldChg chg="modSp del mod">
        <pc:chgData name="0204677 LIM ZHE YUAN" userId="2a81dce6-1c86-4136-80f2-629db8a16f82" providerId="ADAL" clId="{380F37DF-106B-412A-89D0-9124EC4E5825}" dt="2022-04-11T02:53:08.344" v="5789" actId="47"/>
        <pc:sldMkLst>
          <pc:docMk/>
          <pc:sldMk cId="3591976360" sldId="298"/>
        </pc:sldMkLst>
        <pc:spChg chg="mod">
          <ac:chgData name="0204677 LIM ZHE YUAN" userId="2a81dce6-1c86-4136-80f2-629db8a16f82" providerId="ADAL" clId="{380F37DF-106B-412A-89D0-9124EC4E5825}" dt="2022-04-09T14:42:03.464" v="3594"/>
          <ac:spMkLst>
            <pc:docMk/>
            <pc:sldMk cId="3591976360" sldId="298"/>
            <ac:spMk id="2" creationId="{00000000-0000-0000-0000-000000000000}"/>
          </ac:spMkLst>
        </pc:spChg>
      </pc:sldChg>
      <pc:sldChg chg="modSp mod ord">
        <pc:chgData name="0204677 LIM ZHE YUAN" userId="2a81dce6-1c86-4136-80f2-629db8a16f82" providerId="ADAL" clId="{380F37DF-106B-412A-89D0-9124EC4E5825}" dt="2022-04-09T03:28:56.983" v="2997" actId="20577"/>
        <pc:sldMkLst>
          <pc:docMk/>
          <pc:sldMk cId="434346798" sldId="299"/>
        </pc:sldMkLst>
        <pc:spChg chg="mod">
          <ac:chgData name="0204677 LIM ZHE YUAN" userId="2a81dce6-1c86-4136-80f2-629db8a16f82" providerId="ADAL" clId="{380F37DF-106B-412A-89D0-9124EC4E5825}" dt="2022-04-07T11:08:42.549" v="418" actId="207"/>
          <ac:spMkLst>
            <pc:docMk/>
            <pc:sldMk cId="434346798" sldId="299"/>
            <ac:spMk id="2" creationId="{00000000-0000-0000-0000-000000000000}"/>
          </ac:spMkLst>
        </pc:spChg>
        <pc:spChg chg="mod">
          <ac:chgData name="0204677 LIM ZHE YUAN" userId="2a81dce6-1c86-4136-80f2-629db8a16f82" providerId="ADAL" clId="{380F37DF-106B-412A-89D0-9124EC4E5825}" dt="2022-04-07T12:46:09.665" v="816" actId="1076"/>
          <ac:spMkLst>
            <pc:docMk/>
            <pc:sldMk cId="434346798" sldId="299"/>
            <ac:spMk id="11" creationId="{00000000-0000-0000-0000-000000000000}"/>
          </ac:spMkLst>
        </pc:spChg>
        <pc:spChg chg="mod">
          <ac:chgData name="0204677 LIM ZHE YUAN" userId="2a81dce6-1c86-4136-80f2-629db8a16f82" providerId="ADAL" clId="{380F37DF-106B-412A-89D0-9124EC4E5825}" dt="2022-04-07T12:46:20.403" v="820" actId="113"/>
          <ac:spMkLst>
            <pc:docMk/>
            <pc:sldMk cId="434346798" sldId="299"/>
            <ac:spMk id="13" creationId="{00000000-0000-0000-0000-000000000000}"/>
          </ac:spMkLst>
        </pc:spChg>
        <pc:spChg chg="mod">
          <ac:chgData name="0204677 LIM ZHE YUAN" userId="2a81dce6-1c86-4136-80f2-629db8a16f82" providerId="ADAL" clId="{380F37DF-106B-412A-89D0-9124EC4E5825}" dt="2022-04-07T12:46:43.495" v="827" actId="1076"/>
          <ac:spMkLst>
            <pc:docMk/>
            <pc:sldMk cId="434346798" sldId="299"/>
            <ac:spMk id="14" creationId="{00000000-0000-0000-0000-000000000000}"/>
          </ac:spMkLst>
        </pc:spChg>
        <pc:spChg chg="mod">
          <ac:chgData name="0204677 LIM ZHE YUAN" userId="2a81dce6-1c86-4136-80f2-629db8a16f82" providerId="ADAL" clId="{380F37DF-106B-412A-89D0-9124EC4E5825}" dt="2022-04-09T03:28:56.983" v="2997" actId="20577"/>
          <ac:spMkLst>
            <pc:docMk/>
            <pc:sldMk cId="434346798" sldId="299"/>
            <ac:spMk id="16" creationId="{1E475C45-8494-004D-6CE1-3CEF03F6F563}"/>
          </ac:spMkLst>
        </pc:spChg>
        <pc:spChg chg="mod">
          <ac:chgData name="0204677 LIM ZHE YUAN" userId="2a81dce6-1c86-4136-80f2-629db8a16f82" providerId="ADAL" clId="{380F37DF-106B-412A-89D0-9124EC4E5825}" dt="2022-04-09T03:27:42.575" v="2857" actId="20577"/>
          <ac:spMkLst>
            <pc:docMk/>
            <pc:sldMk cId="434346798" sldId="299"/>
            <ac:spMk id="17" creationId="{753E0BCC-A3B9-D34F-8264-F5B22247251B}"/>
          </ac:spMkLst>
        </pc:spChg>
        <pc:spChg chg="mod">
          <ac:chgData name="0204677 LIM ZHE YUAN" userId="2a81dce6-1c86-4136-80f2-629db8a16f82" providerId="ADAL" clId="{380F37DF-106B-412A-89D0-9124EC4E5825}" dt="2022-04-09T03:27:28.562" v="2849" actId="20577"/>
          <ac:spMkLst>
            <pc:docMk/>
            <pc:sldMk cId="434346798" sldId="299"/>
            <ac:spMk id="19" creationId="{D8761C28-E921-9E7C-9282-9E10A40EF996}"/>
          </ac:spMkLst>
        </pc:spChg>
        <pc:spChg chg="mod">
          <ac:chgData name="0204677 LIM ZHE YUAN" userId="2a81dce6-1c86-4136-80f2-629db8a16f82" providerId="ADAL" clId="{380F37DF-106B-412A-89D0-9124EC4E5825}" dt="2022-04-09T03:27:01.150" v="2780" actId="20577"/>
          <ac:spMkLst>
            <pc:docMk/>
            <pc:sldMk cId="434346798" sldId="299"/>
            <ac:spMk id="20" creationId="{E898DC71-167A-89EE-A7E5-40DA7DDAA6C8}"/>
          </ac:spMkLst>
        </pc:spChg>
        <pc:graphicFrameChg chg="modGraphic">
          <ac:chgData name="0204677 LIM ZHE YUAN" userId="2a81dce6-1c86-4136-80f2-629db8a16f82" providerId="ADAL" clId="{380F37DF-106B-412A-89D0-9124EC4E5825}" dt="2022-04-07T12:47:27.521" v="905" actId="20577"/>
          <ac:graphicFrameMkLst>
            <pc:docMk/>
            <pc:sldMk cId="434346798" sldId="299"/>
            <ac:graphicFrameMk id="7" creationId="{00000000-0000-0000-0000-000000000000}"/>
          </ac:graphicFrameMkLst>
        </pc:graphicFrameChg>
        <pc:graphicFrameChg chg="mod modGraphic">
          <ac:chgData name="0204677 LIM ZHE YUAN" userId="2a81dce6-1c86-4136-80f2-629db8a16f82" providerId="ADAL" clId="{380F37DF-106B-412A-89D0-9124EC4E5825}" dt="2022-04-07T12:47:31.159" v="909" actId="20577"/>
          <ac:graphicFrameMkLst>
            <pc:docMk/>
            <pc:sldMk cId="434346798" sldId="299"/>
            <ac:graphicFrameMk id="8" creationId="{00000000-0000-0000-0000-000000000000}"/>
          </ac:graphicFrameMkLst>
        </pc:graphicFrameChg>
      </pc:sldChg>
      <pc:sldChg chg="del ord">
        <pc:chgData name="0204677 LIM ZHE YUAN" userId="2a81dce6-1c86-4136-80f2-629db8a16f82" providerId="ADAL" clId="{380F37DF-106B-412A-89D0-9124EC4E5825}" dt="2022-04-11T02:53:08.344" v="5789" actId="47"/>
        <pc:sldMkLst>
          <pc:docMk/>
          <pc:sldMk cId="1374692132" sldId="300"/>
        </pc:sldMkLst>
      </pc:sldChg>
      <pc:sldChg chg="addSp modSp add mod">
        <pc:chgData name="0204677 LIM ZHE YUAN" userId="2a81dce6-1c86-4136-80f2-629db8a16f82" providerId="ADAL" clId="{380F37DF-106B-412A-89D0-9124EC4E5825}" dt="2022-04-08T01:52:17.639" v="1652" actId="1076"/>
        <pc:sldMkLst>
          <pc:docMk/>
          <pc:sldMk cId="118932246" sldId="301"/>
        </pc:sldMkLst>
        <pc:spChg chg="add mod">
          <ac:chgData name="0204677 LIM ZHE YUAN" userId="2a81dce6-1c86-4136-80f2-629db8a16f82" providerId="ADAL" clId="{380F37DF-106B-412A-89D0-9124EC4E5825}" dt="2022-04-07T10:59:23.036" v="85" actId="14100"/>
          <ac:spMkLst>
            <pc:docMk/>
            <pc:sldMk cId="118932246" sldId="301"/>
            <ac:spMk id="2" creationId="{410DE066-C190-4F06-B2A8-0CCD08600C42}"/>
          </ac:spMkLst>
        </pc:spChg>
        <pc:spChg chg="mod">
          <ac:chgData name="0204677 LIM ZHE YUAN" userId="2a81dce6-1c86-4136-80f2-629db8a16f82" providerId="ADAL" clId="{380F37DF-106B-412A-89D0-9124EC4E5825}" dt="2022-04-07T11:15:35.374" v="753" actId="404"/>
          <ac:spMkLst>
            <pc:docMk/>
            <pc:sldMk cId="118932246" sldId="301"/>
            <ac:spMk id="9" creationId="{00000000-0000-0000-0000-000000000000}"/>
          </ac:spMkLst>
        </pc:spChg>
        <pc:spChg chg="mod">
          <ac:chgData name="0204677 LIM ZHE YUAN" userId="2a81dce6-1c86-4136-80f2-629db8a16f82" providerId="ADAL" clId="{380F37DF-106B-412A-89D0-9124EC4E5825}" dt="2022-04-07T11:16:54.969" v="804" actId="20577"/>
          <ac:spMkLst>
            <pc:docMk/>
            <pc:sldMk cId="118932246" sldId="301"/>
            <ac:spMk id="10" creationId="{00000000-0000-0000-0000-000000000000}"/>
          </ac:spMkLst>
        </pc:spChg>
        <pc:picChg chg="add mod">
          <ac:chgData name="0204677 LIM ZHE YUAN" userId="2a81dce6-1c86-4136-80f2-629db8a16f82" providerId="ADAL" clId="{380F37DF-106B-412A-89D0-9124EC4E5825}" dt="2022-04-08T01:52:17.639" v="1652" actId="1076"/>
          <ac:picMkLst>
            <pc:docMk/>
            <pc:sldMk cId="118932246" sldId="301"/>
            <ac:picMk id="4" creationId="{D93EE637-72D6-41F7-B25D-07C61E4DC7FA}"/>
          </ac:picMkLst>
        </pc:picChg>
      </pc:sldChg>
      <pc:sldChg chg="addSp modSp add mod">
        <pc:chgData name="0204677 LIM ZHE YUAN" userId="2a81dce6-1c86-4136-80f2-629db8a16f82" providerId="ADAL" clId="{380F37DF-106B-412A-89D0-9124EC4E5825}" dt="2022-04-08T01:56:14.326" v="1745" actId="1076"/>
        <pc:sldMkLst>
          <pc:docMk/>
          <pc:sldMk cId="558374658" sldId="302"/>
        </pc:sldMkLst>
        <pc:spChg chg="mod">
          <ac:chgData name="0204677 LIM ZHE YUAN" userId="2a81dce6-1c86-4136-80f2-629db8a16f82" providerId="ADAL" clId="{380F37DF-106B-412A-89D0-9124EC4E5825}" dt="2022-04-07T11:15:45.270" v="754" actId="2711"/>
          <ac:spMkLst>
            <pc:docMk/>
            <pc:sldMk cId="558374658" sldId="302"/>
            <ac:spMk id="9" creationId="{00000000-0000-0000-0000-000000000000}"/>
          </ac:spMkLst>
        </pc:spChg>
        <pc:spChg chg="mod">
          <ac:chgData name="0204677 LIM ZHE YUAN" userId="2a81dce6-1c86-4136-80f2-629db8a16f82" providerId="ADAL" clId="{380F37DF-106B-412A-89D0-9124EC4E5825}" dt="2022-04-07T11:16:13.248" v="782" actId="20577"/>
          <ac:spMkLst>
            <pc:docMk/>
            <pc:sldMk cId="558374658" sldId="302"/>
            <ac:spMk id="10" creationId="{00000000-0000-0000-0000-000000000000}"/>
          </ac:spMkLst>
        </pc:spChg>
        <pc:picChg chg="add mod">
          <ac:chgData name="0204677 LIM ZHE YUAN" userId="2a81dce6-1c86-4136-80f2-629db8a16f82" providerId="ADAL" clId="{380F37DF-106B-412A-89D0-9124EC4E5825}" dt="2022-04-08T01:56:14.326" v="1745" actId="1076"/>
          <ac:picMkLst>
            <pc:docMk/>
            <pc:sldMk cId="558374658" sldId="302"/>
            <ac:picMk id="4" creationId="{221EE4CD-A965-492B-8D16-CCC4B8A17413}"/>
          </ac:picMkLst>
        </pc:picChg>
        <pc:picChg chg="add mod">
          <ac:chgData name="0204677 LIM ZHE YUAN" userId="2a81dce6-1c86-4136-80f2-629db8a16f82" providerId="ADAL" clId="{380F37DF-106B-412A-89D0-9124EC4E5825}" dt="2022-04-08T01:56:14.326" v="1745" actId="1076"/>
          <ac:picMkLst>
            <pc:docMk/>
            <pc:sldMk cId="558374658" sldId="302"/>
            <ac:picMk id="6" creationId="{C1A71842-81F2-403E-ACB6-E9183EB476BD}"/>
          </ac:picMkLst>
        </pc:picChg>
      </pc:sldChg>
      <pc:sldChg chg="addSp modSp add mod">
        <pc:chgData name="0204677 LIM ZHE YUAN" userId="2a81dce6-1c86-4136-80f2-629db8a16f82" providerId="ADAL" clId="{380F37DF-106B-412A-89D0-9124EC4E5825}" dt="2022-04-08T01:57:15.574" v="1753" actId="1076"/>
        <pc:sldMkLst>
          <pc:docMk/>
          <pc:sldMk cId="408721623" sldId="303"/>
        </pc:sldMkLst>
        <pc:spChg chg="mod">
          <ac:chgData name="0204677 LIM ZHE YUAN" userId="2a81dce6-1c86-4136-80f2-629db8a16f82" providerId="ADAL" clId="{380F37DF-106B-412A-89D0-9124EC4E5825}" dt="2022-04-07T11:17:06.843" v="805" actId="403"/>
          <ac:spMkLst>
            <pc:docMk/>
            <pc:sldMk cId="408721623" sldId="303"/>
            <ac:spMk id="9" creationId="{00000000-0000-0000-0000-000000000000}"/>
          </ac:spMkLst>
        </pc:spChg>
        <pc:spChg chg="mod">
          <ac:chgData name="0204677 LIM ZHE YUAN" userId="2a81dce6-1c86-4136-80f2-629db8a16f82" providerId="ADAL" clId="{380F37DF-106B-412A-89D0-9124EC4E5825}" dt="2022-04-07T11:15:59.243" v="761" actId="2711"/>
          <ac:spMkLst>
            <pc:docMk/>
            <pc:sldMk cId="408721623" sldId="303"/>
            <ac:spMk id="10" creationId="{00000000-0000-0000-0000-000000000000}"/>
          </ac:spMkLst>
        </pc:spChg>
        <pc:picChg chg="add mod">
          <ac:chgData name="0204677 LIM ZHE YUAN" userId="2a81dce6-1c86-4136-80f2-629db8a16f82" providerId="ADAL" clId="{380F37DF-106B-412A-89D0-9124EC4E5825}" dt="2022-04-08T01:57:15.574" v="1753" actId="1076"/>
          <ac:picMkLst>
            <pc:docMk/>
            <pc:sldMk cId="408721623" sldId="303"/>
            <ac:picMk id="4" creationId="{414A3542-9980-4109-938F-533D7312518B}"/>
          </ac:picMkLst>
        </pc:picChg>
      </pc:sldChg>
      <pc:sldChg chg="add del">
        <pc:chgData name="0204677 LIM ZHE YUAN" userId="2a81dce6-1c86-4136-80f2-629db8a16f82" providerId="ADAL" clId="{380F37DF-106B-412A-89D0-9124EC4E5825}" dt="2022-04-07T11:01:32.256" v="113"/>
        <pc:sldMkLst>
          <pc:docMk/>
          <pc:sldMk cId="1769305969" sldId="304"/>
        </pc:sldMkLst>
      </pc:sldChg>
      <pc:sldChg chg="addSp delSp modSp add del mod ord">
        <pc:chgData name="0204677 LIM ZHE YUAN" userId="2a81dce6-1c86-4136-80f2-629db8a16f82" providerId="ADAL" clId="{380F37DF-106B-412A-89D0-9124EC4E5825}" dt="2022-04-09T03:29:55.676" v="2998" actId="47"/>
        <pc:sldMkLst>
          <pc:docMk/>
          <pc:sldMk cId="3417647918" sldId="304"/>
        </pc:sldMkLst>
        <pc:spChg chg="add del mod">
          <ac:chgData name="0204677 LIM ZHE YUAN" userId="2a81dce6-1c86-4136-80f2-629db8a16f82" providerId="ADAL" clId="{380F37DF-106B-412A-89D0-9124EC4E5825}" dt="2022-04-07T14:32:50.182" v="1136" actId="478"/>
          <ac:spMkLst>
            <pc:docMk/>
            <pc:sldMk cId="3417647918" sldId="304"/>
            <ac:spMk id="57" creationId="{898C8464-9304-43D0-9A42-7A9730686844}"/>
          </ac:spMkLst>
        </pc:spChg>
      </pc:sldChg>
      <pc:sldChg chg="addSp delSp modSp add mod">
        <pc:chgData name="0204677 LIM ZHE YUAN" userId="2a81dce6-1c86-4136-80f2-629db8a16f82" providerId="ADAL" clId="{380F37DF-106B-412A-89D0-9124EC4E5825}" dt="2022-04-09T14:35:55.861" v="3386" actId="14100"/>
        <pc:sldMkLst>
          <pc:docMk/>
          <pc:sldMk cId="1903862397" sldId="305"/>
        </pc:sldMkLst>
        <pc:spChg chg="del mod">
          <ac:chgData name="0204677 LIM ZHE YUAN" userId="2a81dce6-1c86-4136-80f2-629db8a16f82" providerId="ADAL" clId="{380F37DF-106B-412A-89D0-9124EC4E5825}" dt="2022-04-09T04:02:14.725" v="3227" actId="478"/>
          <ac:spMkLst>
            <pc:docMk/>
            <pc:sldMk cId="1903862397" sldId="305"/>
            <ac:spMk id="2" creationId="{00000000-0000-0000-0000-000000000000}"/>
          </ac:spMkLst>
        </pc:spChg>
        <pc:spChg chg="del">
          <ac:chgData name="0204677 LIM ZHE YUAN" userId="2a81dce6-1c86-4136-80f2-629db8a16f82" providerId="ADAL" clId="{380F37DF-106B-412A-89D0-9124EC4E5825}" dt="2022-04-09T03:56:45.794" v="3095" actId="931"/>
          <ac:spMkLst>
            <pc:docMk/>
            <pc:sldMk cId="1903862397" sldId="305"/>
            <ac:spMk id="4" creationId="{4AE91218-4F0E-4E2F-8E89-D8C3C2BB9420}"/>
          </ac:spMkLst>
        </pc:spChg>
        <pc:spChg chg="mod">
          <ac:chgData name="0204677 LIM ZHE YUAN" userId="2a81dce6-1c86-4136-80f2-629db8a16f82" providerId="ADAL" clId="{380F37DF-106B-412A-89D0-9124EC4E5825}" dt="2022-04-09T14:35:52.797" v="3385" actId="1076"/>
          <ac:spMkLst>
            <pc:docMk/>
            <pc:sldMk cId="1903862397" sldId="305"/>
            <ac:spMk id="6" creationId="{00000000-0000-0000-0000-000000000000}"/>
          </ac:spMkLst>
        </pc:spChg>
        <pc:spChg chg="del">
          <ac:chgData name="0204677 LIM ZHE YUAN" userId="2a81dce6-1c86-4136-80f2-629db8a16f82" providerId="ADAL" clId="{380F37DF-106B-412A-89D0-9124EC4E5825}" dt="2022-04-09T03:56:54.613" v="3102" actId="478"/>
          <ac:spMkLst>
            <pc:docMk/>
            <pc:sldMk cId="1903862397" sldId="305"/>
            <ac:spMk id="7" creationId="{490A0349-DD8E-44E6-B380-23D243335C8B}"/>
          </ac:spMkLst>
        </pc:spChg>
        <pc:spChg chg="del mod topLvl">
          <ac:chgData name="0204677 LIM ZHE YUAN" userId="2a81dce6-1c86-4136-80f2-629db8a16f82" providerId="ADAL" clId="{380F37DF-106B-412A-89D0-9124EC4E5825}" dt="2022-04-09T14:35:32.269" v="3376" actId="478"/>
          <ac:spMkLst>
            <pc:docMk/>
            <pc:sldMk cId="1903862397" sldId="305"/>
            <ac:spMk id="9" creationId="{00000000-0000-0000-0000-000000000000}"/>
          </ac:spMkLst>
        </pc:spChg>
        <pc:spChg chg="mod topLvl">
          <ac:chgData name="0204677 LIM ZHE YUAN" userId="2a81dce6-1c86-4136-80f2-629db8a16f82" providerId="ADAL" clId="{380F37DF-106B-412A-89D0-9124EC4E5825}" dt="2022-04-09T14:35:52.797" v="3385" actId="1076"/>
          <ac:spMkLst>
            <pc:docMk/>
            <pc:sldMk cId="1903862397" sldId="305"/>
            <ac:spMk id="10" creationId="{00000000-0000-0000-0000-000000000000}"/>
          </ac:spMkLst>
        </pc:spChg>
        <pc:spChg chg="del">
          <ac:chgData name="0204677 LIM ZHE YUAN" userId="2a81dce6-1c86-4136-80f2-629db8a16f82" providerId="ADAL" clId="{380F37DF-106B-412A-89D0-9124EC4E5825}" dt="2022-04-09T03:56:56.103" v="3103" actId="478"/>
          <ac:spMkLst>
            <pc:docMk/>
            <pc:sldMk cId="1903862397" sldId="305"/>
            <ac:spMk id="12" creationId="{FE9FC966-5D58-4EA0-8FDD-7A6DBC80B799}"/>
          </ac:spMkLst>
        </pc:spChg>
        <pc:spChg chg="add del mod">
          <ac:chgData name="0204677 LIM ZHE YUAN" userId="2a81dce6-1c86-4136-80f2-629db8a16f82" providerId="ADAL" clId="{380F37DF-106B-412A-89D0-9124EC4E5825}" dt="2022-04-09T03:57:09.884" v="3107" actId="931"/>
          <ac:spMkLst>
            <pc:docMk/>
            <pc:sldMk cId="1903862397" sldId="305"/>
            <ac:spMk id="14" creationId="{D2B3B56E-2E50-441F-86F8-0B3AA1CD9F80}"/>
          </ac:spMkLst>
        </pc:spChg>
        <pc:spChg chg="add del">
          <ac:chgData name="0204677 LIM ZHE YUAN" userId="2a81dce6-1c86-4136-80f2-629db8a16f82" providerId="ADAL" clId="{380F37DF-106B-412A-89D0-9124EC4E5825}" dt="2022-04-09T03:59:09.254" v="3174" actId="478"/>
          <ac:spMkLst>
            <pc:docMk/>
            <pc:sldMk cId="1903862397" sldId="305"/>
            <ac:spMk id="17" creationId="{00000000-0000-0000-0000-000000000000}"/>
          </ac:spMkLst>
        </pc:spChg>
        <pc:spChg chg="mod">
          <ac:chgData name="0204677 LIM ZHE YUAN" userId="2a81dce6-1c86-4136-80f2-629db8a16f82" providerId="ADAL" clId="{380F37DF-106B-412A-89D0-9124EC4E5825}" dt="2022-04-09T03:43:07.160" v="3033" actId="2711"/>
          <ac:spMkLst>
            <pc:docMk/>
            <pc:sldMk cId="1903862397" sldId="305"/>
            <ac:spMk id="19" creationId="{00000000-0000-0000-0000-000000000000}"/>
          </ac:spMkLst>
        </pc:spChg>
        <pc:spChg chg="mod">
          <ac:chgData name="0204677 LIM ZHE YUAN" userId="2a81dce6-1c86-4136-80f2-629db8a16f82" providerId="ADAL" clId="{380F37DF-106B-412A-89D0-9124EC4E5825}" dt="2022-04-09T03:43:14.454" v="3043" actId="20577"/>
          <ac:spMkLst>
            <pc:docMk/>
            <pc:sldMk cId="1903862397" sldId="305"/>
            <ac:spMk id="20" creationId="{00000000-0000-0000-0000-000000000000}"/>
          </ac:spMkLst>
        </pc:spChg>
        <pc:spChg chg="add del">
          <ac:chgData name="0204677 LIM ZHE YUAN" userId="2a81dce6-1c86-4136-80f2-629db8a16f82" providerId="ADAL" clId="{380F37DF-106B-412A-89D0-9124EC4E5825}" dt="2022-04-09T03:59:09.254" v="3174" actId="478"/>
          <ac:spMkLst>
            <pc:docMk/>
            <pc:sldMk cId="1903862397" sldId="305"/>
            <ac:spMk id="21" creationId="{00000000-0000-0000-0000-000000000000}"/>
          </ac:spMkLst>
        </pc:spChg>
        <pc:spChg chg="mod">
          <ac:chgData name="0204677 LIM ZHE YUAN" userId="2a81dce6-1c86-4136-80f2-629db8a16f82" providerId="ADAL" clId="{380F37DF-106B-412A-89D0-9124EC4E5825}" dt="2022-04-09T03:43:07.160" v="3033" actId="2711"/>
          <ac:spMkLst>
            <pc:docMk/>
            <pc:sldMk cId="1903862397" sldId="305"/>
            <ac:spMk id="23" creationId="{00000000-0000-0000-0000-000000000000}"/>
          </ac:spMkLst>
        </pc:spChg>
        <pc:spChg chg="mod">
          <ac:chgData name="0204677 LIM ZHE YUAN" userId="2a81dce6-1c86-4136-80f2-629db8a16f82" providerId="ADAL" clId="{380F37DF-106B-412A-89D0-9124EC4E5825}" dt="2022-04-09T03:43:21.043" v="3052" actId="20577"/>
          <ac:spMkLst>
            <pc:docMk/>
            <pc:sldMk cId="1903862397" sldId="305"/>
            <ac:spMk id="24" creationId="{00000000-0000-0000-0000-000000000000}"/>
          </ac:spMkLst>
        </pc:spChg>
        <pc:spChg chg="add del">
          <ac:chgData name="0204677 LIM ZHE YUAN" userId="2a81dce6-1c86-4136-80f2-629db8a16f82" providerId="ADAL" clId="{380F37DF-106B-412A-89D0-9124EC4E5825}" dt="2022-04-09T03:43:26.673" v="3054" actId="22"/>
          <ac:spMkLst>
            <pc:docMk/>
            <pc:sldMk cId="1903862397" sldId="305"/>
            <ac:spMk id="25" creationId="{257958A3-302B-428C-8A2D-D0E4828B6E0A}"/>
          </ac:spMkLst>
        </pc:spChg>
        <pc:spChg chg="add del mod">
          <ac:chgData name="0204677 LIM ZHE YUAN" userId="2a81dce6-1c86-4136-80f2-629db8a16f82" providerId="ADAL" clId="{380F37DF-106B-412A-89D0-9124EC4E5825}" dt="2022-04-09T04:01:49.813" v="3219" actId="478"/>
          <ac:spMkLst>
            <pc:docMk/>
            <pc:sldMk cId="1903862397" sldId="305"/>
            <ac:spMk id="27" creationId="{BB278527-6D9B-4F85-9A5E-4281D6A03D6E}"/>
          </ac:spMkLst>
        </pc:spChg>
        <pc:spChg chg="add del mod">
          <ac:chgData name="0204677 LIM ZHE YUAN" userId="2a81dce6-1c86-4136-80f2-629db8a16f82" providerId="ADAL" clId="{380F37DF-106B-412A-89D0-9124EC4E5825}" dt="2022-04-09T04:02:17.794" v="3228" actId="478"/>
          <ac:spMkLst>
            <pc:docMk/>
            <pc:sldMk cId="1903862397" sldId="305"/>
            <ac:spMk id="30" creationId="{4C37A599-A23D-42CD-B654-1E38010EECFE}"/>
          </ac:spMkLst>
        </pc:spChg>
        <pc:grpChg chg="del">
          <ac:chgData name="0204677 LIM ZHE YUAN" userId="2a81dce6-1c86-4136-80f2-629db8a16f82" providerId="ADAL" clId="{380F37DF-106B-412A-89D0-9124EC4E5825}" dt="2022-04-09T14:35:32.269" v="3376" actId="478"/>
          <ac:grpSpMkLst>
            <pc:docMk/>
            <pc:sldMk cId="1903862397" sldId="305"/>
            <ac:grpSpMk id="8" creationId="{00000000-0000-0000-0000-000000000000}"/>
          </ac:grpSpMkLst>
        </pc:grpChg>
        <pc:grpChg chg="add del">
          <ac:chgData name="0204677 LIM ZHE YUAN" userId="2a81dce6-1c86-4136-80f2-629db8a16f82" providerId="ADAL" clId="{380F37DF-106B-412A-89D0-9124EC4E5825}" dt="2022-04-09T03:59:09.254" v="3174" actId="478"/>
          <ac:grpSpMkLst>
            <pc:docMk/>
            <pc:sldMk cId="1903862397" sldId="305"/>
            <ac:grpSpMk id="18" creationId="{00000000-0000-0000-0000-000000000000}"/>
          </ac:grpSpMkLst>
        </pc:grpChg>
        <pc:grpChg chg="add del">
          <ac:chgData name="0204677 LIM ZHE YUAN" userId="2a81dce6-1c86-4136-80f2-629db8a16f82" providerId="ADAL" clId="{380F37DF-106B-412A-89D0-9124EC4E5825}" dt="2022-04-09T03:59:09.254" v="3174" actId="478"/>
          <ac:grpSpMkLst>
            <pc:docMk/>
            <pc:sldMk cId="1903862397" sldId="305"/>
            <ac:grpSpMk id="22" creationId="{00000000-0000-0000-0000-000000000000}"/>
          </ac:grpSpMkLst>
        </pc:grpChg>
        <pc:picChg chg="add del mod">
          <ac:chgData name="0204677 LIM ZHE YUAN" userId="2a81dce6-1c86-4136-80f2-629db8a16f82" providerId="ADAL" clId="{380F37DF-106B-412A-89D0-9124EC4E5825}" dt="2022-04-09T03:56:52.594" v="3101" actId="478"/>
          <ac:picMkLst>
            <pc:docMk/>
            <pc:sldMk cId="1903862397" sldId="305"/>
            <ac:picMk id="11" creationId="{02A86A05-2B3E-4AAA-B621-58BEAB5C02C4}"/>
          </ac:picMkLst>
        </pc:picChg>
        <pc:picChg chg="add del mod">
          <ac:chgData name="0204677 LIM ZHE YUAN" userId="2a81dce6-1c86-4136-80f2-629db8a16f82" providerId="ADAL" clId="{380F37DF-106B-412A-89D0-9124EC4E5825}" dt="2022-04-09T03:57:13.324" v="3110" actId="478"/>
          <ac:picMkLst>
            <pc:docMk/>
            <pc:sldMk cId="1903862397" sldId="305"/>
            <ac:picMk id="16" creationId="{BC7CC97A-FFE1-48D9-8478-B5EC01B8C1FD}"/>
          </ac:picMkLst>
        </pc:picChg>
        <pc:picChg chg="add del mod">
          <ac:chgData name="0204677 LIM ZHE YUAN" userId="2a81dce6-1c86-4136-80f2-629db8a16f82" providerId="ADAL" clId="{380F37DF-106B-412A-89D0-9124EC4E5825}" dt="2022-04-09T14:35:55.861" v="3386" actId="14100"/>
          <ac:picMkLst>
            <pc:docMk/>
            <pc:sldMk cId="1903862397" sldId="305"/>
            <ac:picMk id="28" creationId="{FA323A66-C669-459C-A52C-82344ED0E955}"/>
          </ac:picMkLst>
        </pc:picChg>
      </pc:sldChg>
      <pc:sldChg chg="addSp delSp modSp add mod">
        <pc:chgData name="0204677 LIM ZHE YUAN" userId="2a81dce6-1c86-4136-80f2-629db8a16f82" providerId="ADAL" clId="{380F37DF-106B-412A-89D0-9124EC4E5825}" dt="2022-04-11T09:52:37.705" v="5961" actId="20577"/>
        <pc:sldMkLst>
          <pc:docMk/>
          <pc:sldMk cId="1611366361" sldId="306"/>
        </pc:sldMkLst>
        <pc:spChg chg="add del mod">
          <ac:chgData name="0204677 LIM ZHE YUAN" userId="2a81dce6-1c86-4136-80f2-629db8a16f82" providerId="ADAL" clId="{380F37DF-106B-412A-89D0-9124EC4E5825}" dt="2022-04-09T03:40:00.144" v="3011" actId="478"/>
          <ac:spMkLst>
            <pc:docMk/>
            <pc:sldMk cId="1611366361" sldId="306"/>
            <ac:spMk id="8" creationId="{87A819AE-36EA-4980-B3B5-2BB75FBE214B}"/>
          </ac:spMkLst>
        </pc:spChg>
        <pc:spChg chg="mod">
          <ac:chgData name="0204677 LIM ZHE YUAN" userId="2a81dce6-1c86-4136-80f2-629db8a16f82" providerId="ADAL" clId="{380F37DF-106B-412A-89D0-9124EC4E5825}" dt="2022-04-11T09:52:37.705" v="5961" actId="20577"/>
          <ac:spMkLst>
            <pc:docMk/>
            <pc:sldMk cId="1611366361" sldId="306"/>
            <ac:spMk id="23" creationId="{00000000-0000-0000-0000-000000000000}"/>
          </ac:spMkLst>
        </pc:spChg>
        <pc:spChg chg="mod">
          <ac:chgData name="0204677 LIM ZHE YUAN" userId="2a81dce6-1c86-4136-80f2-629db8a16f82" providerId="ADAL" clId="{380F37DF-106B-412A-89D0-9124EC4E5825}" dt="2022-04-11T02:32:27.455" v="5450" actId="403"/>
          <ac:spMkLst>
            <pc:docMk/>
            <pc:sldMk cId="1611366361" sldId="306"/>
            <ac:spMk id="24" creationId="{00000000-0000-0000-0000-000000000000}"/>
          </ac:spMkLst>
        </pc:spChg>
        <pc:spChg chg="mod">
          <ac:chgData name="0204677 LIM ZHE YUAN" userId="2a81dce6-1c86-4136-80f2-629db8a16f82" providerId="ADAL" clId="{380F37DF-106B-412A-89D0-9124EC4E5825}" dt="2022-04-11T03:35:37.094" v="5795" actId="20577"/>
          <ac:spMkLst>
            <pc:docMk/>
            <pc:sldMk cId="1611366361" sldId="306"/>
            <ac:spMk id="26" creationId="{2B572788-D53C-924A-6DB4-B0D37AEB4E03}"/>
          </ac:spMkLst>
        </pc:spChg>
        <pc:spChg chg="mod">
          <ac:chgData name="0204677 LIM ZHE YUAN" userId="2a81dce6-1c86-4136-80f2-629db8a16f82" providerId="ADAL" clId="{380F37DF-106B-412A-89D0-9124EC4E5825}" dt="2022-04-11T02:32:29.698" v="5451" actId="403"/>
          <ac:spMkLst>
            <pc:docMk/>
            <pc:sldMk cId="1611366361" sldId="306"/>
            <ac:spMk id="27" creationId="{4328F3A0-90EC-2EF7-1DEF-21AAE2A48901}"/>
          </ac:spMkLst>
        </pc:spChg>
        <pc:grpChg chg="mod">
          <ac:chgData name="0204677 LIM ZHE YUAN" userId="2a81dce6-1c86-4136-80f2-629db8a16f82" providerId="ADAL" clId="{380F37DF-106B-412A-89D0-9124EC4E5825}" dt="2022-04-11T03:34:56.400" v="5791" actId="1076"/>
          <ac:grpSpMkLst>
            <pc:docMk/>
            <pc:sldMk cId="1611366361" sldId="306"/>
            <ac:grpSpMk id="22" creationId="{00000000-0000-0000-0000-000000000000}"/>
          </ac:grpSpMkLst>
        </pc:grpChg>
        <pc:grpChg chg="mod">
          <ac:chgData name="0204677 LIM ZHE YUAN" userId="2a81dce6-1c86-4136-80f2-629db8a16f82" providerId="ADAL" clId="{380F37DF-106B-412A-89D0-9124EC4E5825}" dt="2022-04-11T03:36:52.028" v="5855" actId="1076"/>
          <ac:grpSpMkLst>
            <pc:docMk/>
            <pc:sldMk cId="1611366361" sldId="306"/>
            <ac:grpSpMk id="25" creationId="{C496BEF7-8C74-B9B7-5A7B-839B8B38BB35}"/>
          </ac:grpSpMkLst>
        </pc:grpChg>
        <pc:picChg chg="del">
          <ac:chgData name="0204677 LIM ZHE YUAN" userId="2a81dce6-1c86-4136-80f2-629db8a16f82" providerId="ADAL" clId="{380F37DF-106B-412A-89D0-9124EC4E5825}" dt="2022-04-09T03:39:53.872" v="3009" actId="478"/>
          <ac:picMkLst>
            <pc:docMk/>
            <pc:sldMk cId="1611366361" sldId="306"/>
            <ac:picMk id="3" creationId="{EFDD9E5B-8E19-DDF8-F02D-72940081E6F7}"/>
          </ac:picMkLst>
        </pc:picChg>
        <pc:picChg chg="add mod modCrop">
          <ac:chgData name="0204677 LIM ZHE YUAN" userId="2a81dce6-1c86-4136-80f2-629db8a16f82" providerId="ADAL" clId="{380F37DF-106B-412A-89D0-9124EC4E5825}" dt="2022-04-09T03:40:38.923" v="3020" actId="1076"/>
          <ac:picMkLst>
            <pc:docMk/>
            <pc:sldMk cId="1611366361" sldId="306"/>
            <ac:picMk id="6" creationId="{C52062DD-C7CE-4694-893B-BBD271F14DC2}"/>
          </ac:picMkLst>
        </pc:picChg>
      </pc:sldChg>
      <pc:sldChg chg="delSp modSp add del mod">
        <pc:chgData name="0204677 LIM ZHE YUAN" userId="2a81dce6-1c86-4136-80f2-629db8a16f82" providerId="ADAL" clId="{380F37DF-106B-412A-89D0-9124EC4E5825}" dt="2022-04-09T15:21:16.906" v="5273" actId="47"/>
        <pc:sldMkLst>
          <pc:docMk/>
          <pc:sldMk cId="2040600454" sldId="307"/>
        </pc:sldMkLst>
        <pc:spChg chg="del mod">
          <ac:chgData name="0204677 LIM ZHE YUAN" userId="2a81dce6-1c86-4136-80f2-629db8a16f82" providerId="ADAL" clId="{380F37DF-106B-412A-89D0-9124EC4E5825}" dt="2022-04-09T04:03:03.693" v="3244" actId="478"/>
          <ac:spMkLst>
            <pc:docMk/>
            <pc:sldMk cId="2040600454" sldId="307"/>
            <ac:spMk id="2" creationId="{00000000-0000-0000-0000-000000000000}"/>
          </ac:spMkLst>
        </pc:spChg>
        <pc:spChg chg="mod">
          <ac:chgData name="0204677 LIM ZHE YUAN" userId="2a81dce6-1c86-4136-80f2-629db8a16f82" providerId="ADAL" clId="{380F37DF-106B-412A-89D0-9124EC4E5825}" dt="2022-04-09T03:43:31.934" v="3057" actId="20577"/>
          <ac:spMkLst>
            <pc:docMk/>
            <pc:sldMk cId="2040600454" sldId="307"/>
            <ac:spMk id="6" creationId="{00000000-0000-0000-0000-000000000000}"/>
          </ac:spMkLst>
        </pc:spChg>
        <pc:spChg chg="del">
          <ac:chgData name="0204677 LIM ZHE YUAN" userId="2a81dce6-1c86-4136-80f2-629db8a16f82" providerId="ADAL" clId="{380F37DF-106B-412A-89D0-9124EC4E5825}" dt="2022-04-09T03:57:16.473" v="3111" actId="478"/>
          <ac:spMkLst>
            <pc:docMk/>
            <pc:sldMk cId="2040600454" sldId="307"/>
            <ac:spMk id="7" creationId="{490A0349-DD8E-44E6-B380-23D243335C8B}"/>
          </ac:spMkLst>
        </pc:spChg>
        <pc:spChg chg="mod">
          <ac:chgData name="0204677 LIM ZHE YUAN" userId="2a81dce6-1c86-4136-80f2-629db8a16f82" providerId="ADAL" clId="{380F37DF-106B-412A-89D0-9124EC4E5825}" dt="2022-04-09T03:43:40.292" v="3072" actId="20577"/>
          <ac:spMkLst>
            <pc:docMk/>
            <pc:sldMk cId="2040600454" sldId="307"/>
            <ac:spMk id="10" creationId="{00000000-0000-0000-0000-000000000000}"/>
          </ac:spMkLst>
        </pc:spChg>
        <pc:spChg chg="del">
          <ac:chgData name="0204677 LIM ZHE YUAN" userId="2a81dce6-1c86-4136-80f2-629db8a16f82" providerId="ADAL" clId="{380F37DF-106B-412A-89D0-9124EC4E5825}" dt="2022-04-09T03:57:16.473" v="3111" actId="478"/>
          <ac:spMkLst>
            <pc:docMk/>
            <pc:sldMk cId="2040600454" sldId="307"/>
            <ac:spMk id="12" creationId="{FE9FC966-5D58-4EA0-8FDD-7A6DBC80B799}"/>
          </ac:spMkLst>
        </pc:spChg>
        <pc:spChg chg="mod">
          <ac:chgData name="0204677 LIM ZHE YUAN" userId="2a81dce6-1c86-4136-80f2-629db8a16f82" providerId="ADAL" clId="{380F37DF-106B-412A-89D0-9124EC4E5825}" dt="2022-04-09T03:43:34.152" v="3059" actId="20577"/>
          <ac:spMkLst>
            <pc:docMk/>
            <pc:sldMk cId="2040600454" sldId="307"/>
            <ac:spMk id="17" creationId="{00000000-0000-0000-0000-000000000000}"/>
          </ac:spMkLst>
        </pc:spChg>
        <pc:spChg chg="mod">
          <ac:chgData name="0204677 LIM ZHE YUAN" userId="2a81dce6-1c86-4136-80f2-629db8a16f82" providerId="ADAL" clId="{380F37DF-106B-412A-89D0-9124EC4E5825}" dt="2022-04-09T03:43:44.813" v="3084" actId="20577"/>
          <ac:spMkLst>
            <pc:docMk/>
            <pc:sldMk cId="2040600454" sldId="307"/>
            <ac:spMk id="20" creationId="{00000000-0000-0000-0000-000000000000}"/>
          </ac:spMkLst>
        </pc:spChg>
        <pc:spChg chg="mod">
          <ac:chgData name="0204677 LIM ZHE YUAN" userId="2a81dce6-1c86-4136-80f2-629db8a16f82" providerId="ADAL" clId="{380F37DF-106B-412A-89D0-9124EC4E5825}" dt="2022-04-09T03:43:36.372" v="3061" actId="20577"/>
          <ac:spMkLst>
            <pc:docMk/>
            <pc:sldMk cId="2040600454" sldId="307"/>
            <ac:spMk id="21" creationId="{00000000-0000-0000-0000-000000000000}"/>
          </ac:spMkLst>
        </pc:spChg>
        <pc:spChg chg="mod">
          <ac:chgData name="0204677 LIM ZHE YUAN" userId="2a81dce6-1c86-4136-80f2-629db8a16f82" providerId="ADAL" clId="{380F37DF-106B-412A-89D0-9124EC4E5825}" dt="2022-04-09T03:43:47.903" v="3094" actId="20577"/>
          <ac:spMkLst>
            <pc:docMk/>
            <pc:sldMk cId="2040600454" sldId="307"/>
            <ac:spMk id="24" creationId="{00000000-0000-0000-0000-000000000000}"/>
          </ac:spMkLst>
        </pc:spChg>
      </pc:sldChg>
      <pc:sldChg chg="addSp delSp modSp add mod">
        <pc:chgData name="0204677 LIM ZHE YUAN" userId="2a81dce6-1c86-4136-80f2-629db8a16f82" providerId="ADAL" clId="{380F37DF-106B-412A-89D0-9124EC4E5825}" dt="2022-04-09T14:36:29.477" v="3407" actId="14100"/>
        <pc:sldMkLst>
          <pc:docMk/>
          <pc:sldMk cId="1223724551" sldId="308"/>
        </pc:sldMkLst>
        <pc:spChg chg="del">
          <ac:chgData name="0204677 LIM ZHE YUAN" userId="2a81dce6-1c86-4136-80f2-629db8a16f82" providerId="ADAL" clId="{380F37DF-106B-412A-89D0-9124EC4E5825}" dt="2022-04-09T04:02:40.285" v="3230" actId="478"/>
          <ac:spMkLst>
            <pc:docMk/>
            <pc:sldMk cId="1223724551" sldId="308"/>
            <ac:spMk id="2" creationId="{00000000-0000-0000-0000-000000000000}"/>
          </ac:spMkLst>
        </pc:spChg>
        <pc:spChg chg="add del mod">
          <ac:chgData name="0204677 LIM ZHE YUAN" userId="2a81dce6-1c86-4136-80f2-629db8a16f82" providerId="ADAL" clId="{380F37DF-106B-412A-89D0-9124EC4E5825}" dt="2022-04-09T04:02:42.653" v="3231" actId="478"/>
          <ac:spMkLst>
            <pc:docMk/>
            <pc:sldMk cId="1223724551" sldId="308"/>
            <ac:spMk id="4" creationId="{49BF80E0-6AC2-4993-A9A5-F3C7ACC2FED6}"/>
          </ac:spMkLst>
        </pc:spChg>
        <pc:spChg chg="add del mod">
          <ac:chgData name="0204677 LIM ZHE YUAN" userId="2a81dce6-1c86-4136-80f2-629db8a16f82" providerId="ADAL" clId="{380F37DF-106B-412A-89D0-9124EC4E5825}" dt="2022-04-09T03:58:46.184" v="3165" actId="478"/>
          <ac:spMkLst>
            <pc:docMk/>
            <pc:sldMk cId="1223724551" sldId="308"/>
            <ac:spMk id="6" creationId="{00000000-0000-0000-0000-000000000000}"/>
          </ac:spMkLst>
        </pc:spChg>
        <pc:spChg chg="mod">
          <ac:chgData name="0204677 LIM ZHE YUAN" userId="2a81dce6-1c86-4136-80f2-629db8a16f82" providerId="ADAL" clId="{380F37DF-106B-412A-89D0-9124EC4E5825}" dt="2022-04-09T14:36:23.776" v="3405" actId="1035"/>
          <ac:spMkLst>
            <pc:docMk/>
            <pc:sldMk cId="1223724551" sldId="308"/>
            <ac:spMk id="17" creationId="{00000000-0000-0000-0000-000000000000}"/>
          </ac:spMkLst>
        </pc:spChg>
        <pc:spChg chg="del topLvl">
          <ac:chgData name="0204677 LIM ZHE YUAN" userId="2a81dce6-1c86-4136-80f2-629db8a16f82" providerId="ADAL" clId="{380F37DF-106B-412A-89D0-9124EC4E5825}" dt="2022-04-09T14:36:00.834" v="3387" actId="478"/>
          <ac:spMkLst>
            <pc:docMk/>
            <pc:sldMk cId="1223724551" sldId="308"/>
            <ac:spMk id="19" creationId="{00000000-0000-0000-0000-000000000000}"/>
          </ac:spMkLst>
        </pc:spChg>
        <pc:spChg chg="mod topLvl">
          <ac:chgData name="0204677 LIM ZHE YUAN" userId="2a81dce6-1c86-4136-80f2-629db8a16f82" providerId="ADAL" clId="{380F37DF-106B-412A-89D0-9124EC4E5825}" dt="2022-04-09T14:36:23.776" v="3405" actId="1035"/>
          <ac:spMkLst>
            <pc:docMk/>
            <pc:sldMk cId="1223724551" sldId="308"/>
            <ac:spMk id="20" creationId="{00000000-0000-0000-0000-000000000000}"/>
          </ac:spMkLst>
        </pc:spChg>
        <pc:spChg chg="add del">
          <ac:chgData name="0204677 LIM ZHE YUAN" userId="2a81dce6-1c86-4136-80f2-629db8a16f82" providerId="ADAL" clId="{380F37DF-106B-412A-89D0-9124EC4E5825}" dt="2022-04-09T04:00:05.084" v="3194" actId="478"/>
          <ac:spMkLst>
            <pc:docMk/>
            <pc:sldMk cId="1223724551" sldId="308"/>
            <ac:spMk id="21" creationId="{00000000-0000-0000-0000-000000000000}"/>
          </ac:spMkLst>
        </pc:spChg>
        <pc:spChg chg="del">
          <ac:chgData name="0204677 LIM ZHE YUAN" userId="2a81dce6-1c86-4136-80f2-629db8a16f82" providerId="ADAL" clId="{380F37DF-106B-412A-89D0-9124EC4E5825}" dt="2022-04-09T04:03:29.513" v="3245" actId="478"/>
          <ac:spMkLst>
            <pc:docMk/>
            <pc:sldMk cId="1223724551" sldId="308"/>
            <ac:spMk id="27" creationId="{BB278527-6D9B-4F85-9A5E-4281D6A03D6E}"/>
          </ac:spMkLst>
        </pc:spChg>
        <pc:grpChg chg="add del">
          <ac:chgData name="0204677 LIM ZHE YUAN" userId="2a81dce6-1c86-4136-80f2-629db8a16f82" providerId="ADAL" clId="{380F37DF-106B-412A-89D0-9124EC4E5825}" dt="2022-04-09T03:58:19.524" v="3135" actId="478"/>
          <ac:grpSpMkLst>
            <pc:docMk/>
            <pc:sldMk cId="1223724551" sldId="308"/>
            <ac:grpSpMk id="8" creationId="{00000000-0000-0000-0000-000000000000}"/>
          </ac:grpSpMkLst>
        </pc:grpChg>
        <pc:grpChg chg="del mod">
          <ac:chgData name="0204677 LIM ZHE YUAN" userId="2a81dce6-1c86-4136-80f2-629db8a16f82" providerId="ADAL" clId="{380F37DF-106B-412A-89D0-9124EC4E5825}" dt="2022-04-09T14:36:00.834" v="3387" actId="478"/>
          <ac:grpSpMkLst>
            <pc:docMk/>
            <pc:sldMk cId="1223724551" sldId="308"/>
            <ac:grpSpMk id="18" creationId="{00000000-0000-0000-0000-000000000000}"/>
          </ac:grpSpMkLst>
        </pc:grpChg>
        <pc:grpChg chg="add del">
          <ac:chgData name="0204677 LIM ZHE YUAN" userId="2a81dce6-1c86-4136-80f2-629db8a16f82" providerId="ADAL" clId="{380F37DF-106B-412A-89D0-9124EC4E5825}" dt="2022-04-09T04:00:05.084" v="3194" actId="478"/>
          <ac:grpSpMkLst>
            <pc:docMk/>
            <pc:sldMk cId="1223724551" sldId="308"/>
            <ac:grpSpMk id="22" creationId="{00000000-0000-0000-0000-000000000000}"/>
          </ac:grpSpMkLst>
        </pc:grpChg>
        <pc:picChg chg="add mod modCrop">
          <ac:chgData name="0204677 LIM ZHE YUAN" userId="2a81dce6-1c86-4136-80f2-629db8a16f82" providerId="ADAL" clId="{380F37DF-106B-412A-89D0-9124EC4E5825}" dt="2022-04-09T14:36:29.477" v="3407" actId="14100"/>
          <ac:picMkLst>
            <pc:docMk/>
            <pc:sldMk cId="1223724551" sldId="308"/>
            <ac:picMk id="7" creationId="{043E6B3D-2AAC-41DF-A352-27B8BC026680}"/>
          </ac:picMkLst>
        </pc:picChg>
      </pc:sldChg>
      <pc:sldChg chg="addSp delSp modSp add del mod">
        <pc:chgData name="0204677 LIM ZHE YUAN" userId="2a81dce6-1c86-4136-80f2-629db8a16f82" providerId="ADAL" clId="{380F37DF-106B-412A-89D0-9124EC4E5825}" dt="2022-04-09T14:37:09.303" v="3425" actId="1035"/>
        <pc:sldMkLst>
          <pc:docMk/>
          <pc:sldMk cId="3927105475" sldId="309"/>
        </pc:sldMkLst>
        <pc:spChg chg="del">
          <ac:chgData name="0204677 LIM ZHE YUAN" userId="2a81dce6-1c86-4136-80f2-629db8a16f82" providerId="ADAL" clId="{380F37DF-106B-412A-89D0-9124EC4E5825}" dt="2022-04-09T04:02:45.035" v="3232" actId="478"/>
          <ac:spMkLst>
            <pc:docMk/>
            <pc:sldMk cId="3927105475" sldId="309"/>
            <ac:spMk id="2" creationId="{00000000-0000-0000-0000-000000000000}"/>
          </ac:spMkLst>
        </pc:spChg>
        <pc:spChg chg="add del mod">
          <ac:chgData name="0204677 LIM ZHE YUAN" userId="2a81dce6-1c86-4136-80f2-629db8a16f82" providerId="ADAL" clId="{380F37DF-106B-412A-89D0-9124EC4E5825}" dt="2022-04-09T04:02:46.513" v="3233" actId="478"/>
          <ac:spMkLst>
            <pc:docMk/>
            <pc:sldMk cId="3927105475" sldId="309"/>
            <ac:spMk id="4" creationId="{0D9C3108-9742-4BCA-8B21-BC6F408C3BC9}"/>
          </ac:spMkLst>
        </pc:spChg>
        <pc:spChg chg="del">
          <ac:chgData name="0204677 LIM ZHE YUAN" userId="2a81dce6-1c86-4136-80f2-629db8a16f82" providerId="ADAL" clId="{380F37DF-106B-412A-89D0-9124EC4E5825}" dt="2022-04-09T03:59:34.163" v="3175" actId="478"/>
          <ac:spMkLst>
            <pc:docMk/>
            <pc:sldMk cId="3927105475" sldId="309"/>
            <ac:spMk id="6" creationId="{00000000-0000-0000-0000-000000000000}"/>
          </ac:spMkLst>
        </pc:spChg>
        <pc:spChg chg="del">
          <ac:chgData name="0204677 LIM ZHE YUAN" userId="2a81dce6-1c86-4136-80f2-629db8a16f82" providerId="ADAL" clId="{380F37DF-106B-412A-89D0-9124EC4E5825}" dt="2022-04-09T03:59:34.163" v="3175" actId="478"/>
          <ac:spMkLst>
            <pc:docMk/>
            <pc:sldMk cId="3927105475" sldId="309"/>
            <ac:spMk id="17" creationId="{00000000-0000-0000-0000-000000000000}"/>
          </ac:spMkLst>
        </pc:spChg>
        <pc:spChg chg="del mod topLvl">
          <ac:chgData name="0204677 LIM ZHE YUAN" userId="2a81dce6-1c86-4136-80f2-629db8a16f82" providerId="ADAL" clId="{380F37DF-106B-412A-89D0-9124EC4E5825}" dt="2022-04-09T03:59:36.160" v="3177" actId="478"/>
          <ac:spMkLst>
            <pc:docMk/>
            <pc:sldMk cId="3927105475" sldId="309"/>
            <ac:spMk id="19" creationId="{00000000-0000-0000-0000-000000000000}"/>
          </ac:spMkLst>
        </pc:spChg>
        <pc:spChg chg="del mod topLvl">
          <ac:chgData name="0204677 LIM ZHE YUAN" userId="2a81dce6-1c86-4136-80f2-629db8a16f82" providerId="ADAL" clId="{380F37DF-106B-412A-89D0-9124EC4E5825}" dt="2022-04-09T03:59:38.313" v="3179" actId="478"/>
          <ac:spMkLst>
            <pc:docMk/>
            <pc:sldMk cId="3927105475" sldId="309"/>
            <ac:spMk id="20" creationId="{00000000-0000-0000-0000-000000000000}"/>
          </ac:spMkLst>
        </pc:spChg>
        <pc:spChg chg="mod">
          <ac:chgData name="0204677 LIM ZHE YUAN" userId="2a81dce6-1c86-4136-80f2-629db8a16f82" providerId="ADAL" clId="{380F37DF-106B-412A-89D0-9124EC4E5825}" dt="2022-04-09T14:37:09.303" v="3425" actId="1035"/>
          <ac:spMkLst>
            <pc:docMk/>
            <pc:sldMk cId="3927105475" sldId="309"/>
            <ac:spMk id="21" creationId="{00000000-0000-0000-0000-000000000000}"/>
          </ac:spMkLst>
        </pc:spChg>
        <pc:spChg chg="del topLvl">
          <ac:chgData name="0204677 LIM ZHE YUAN" userId="2a81dce6-1c86-4136-80f2-629db8a16f82" providerId="ADAL" clId="{380F37DF-106B-412A-89D0-9124EC4E5825}" dt="2022-04-09T14:36:39.986" v="3408" actId="478"/>
          <ac:spMkLst>
            <pc:docMk/>
            <pc:sldMk cId="3927105475" sldId="309"/>
            <ac:spMk id="23" creationId="{00000000-0000-0000-0000-000000000000}"/>
          </ac:spMkLst>
        </pc:spChg>
        <pc:spChg chg="mod topLvl">
          <ac:chgData name="0204677 LIM ZHE YUAN" userId="2a81dce6-1c86-4136-80f2-629db8a16f82" providerId="ADAL" clId="{380F37DF-106B-412A-89D0-9124EC4E5825}" dt="2022-04-09T14:37:09.303" v="3425" actId="1035"/>
          <ac:spMkLst>
            <pc:docMk/>
            <pc:sldMk cId="3927105475" sldId="309"/>
            <ac:spMk id="24" creationId="{00000000-0000-0000-0000-000000000000}"/>
          </ac:spMkLst>
        </pc:spChg>
        <pc:spChg chg="del">
          <ac:chgData name="0204677 LIM ZHE YUAN" userId="2a81dce6-1c86-4136-80f2-629db8a16f82" providerId="ADAL" clId="{380F37DF-106B-412A-89D0-9124EC4E5825}" dt="2022-04-09T04:04:36.024" v="3258" actId="478"/>
          <ac:spMkLst>
            <pc:docMk/>
            <pc:sldMk cId="3927105475" sldId="309"/>
            <ac:spMk id="27" creationId="{BB278527-6D9B-4F85-9A5E-4281D6A03D6E}"/>
          </ac:spMkLst>
        </pc:spChg>
        <pc:grpChg chg="del">
          <ac:chgData name="0204677 LIM ZHE YUAN" userId="2a81dce6-1c86-4136-80f2-629db8a16f82" providerId="ADAL" clId="{380F37DF-106B-412A-89D0-9124EC4E5825}" dt="2022-04-09T03:59:34.163" v="3175" actId="478"/>
          <ac:grpSpMkLst>
            <pc:docMk/>
            <pc:sldMk cId="3927105475" sldId="309"/>
            <ac:grpSpMk id="8" creationId="{00000000-0000-0000-0000-000000000000}"/>
          </ac:grpSpMkLst>
        </pc:grpChg>
        <pc:grpChg chg="del">
          <ac:chgData name="0204677 LIM ZHE YUAN" userId="2a81dce6-1c86-4136-80f2-629db8a16f82" providerId="ADAL" clId="{380F37DF-106B-412A-89D0-9124EC4E5825}" dt="2022-04-09T03:59:36.160" v="3177" actId="478"/>
          <ac:grpSpMkLst>
            <pc:docMk/>
            <pc:sldMk cId="3927105475" sldId="309"/>
            <ac:grpSpMk id="18" creationId="{00000000-0000-0000-0000-000000000000}"/>
          </ac:grpSpMkLst>
        </pc:grpChg>
        <pc:grpChg chg="del mod">
          <ac:chgData name="0204677 LIM ZHE YUAN" userId="2a81dce6-1c86-4136-80f2-629db8a16f82" providerId="ADAL" clId="{380F37DF-106B-412A-89D0-9124EC4E5825}" dt="2022-04-09T14:36:39.986" v="3408" actId="478"/>
          <ac:grpSpMkLst>
            <pc:docMk/>
            <pc:sldMk cId="3927105475" sldId="309"/>
            <ac:grpSpMk id="22" creationId="{00000000-0000-0000-0000-000000000000}"/>
          </ac:grpSpMkLst>
        </pc:grpChg>
        <pc:picChg chg="add mod modCrop">
          <ac:chgData name="0204677 LIM ZHE YUAN" userId="2a81dce6-1c86-4136-80f2-629db8a16f82" providerId="ADAL" clId="{380F37DF-106B-412A-89D0-9124EC4E5825}" dt="2022-04-09T14:36:57.244" v="3417" actId="14100"/>
          <ac:picMkLst>
            <pc:docMk/>
            <pc:sldMk cId="3927105475" sldId="309"/>
            <ac:picMk id="7" creationId="{073EC576-22E3-4A1B-ADD9-F35E3867014F}"/>
          </ac:picMkLst>
        </pc:picChg>
      </pc:sldChg>
      <pc:sldChg chg="addSp delSp modSp add mod">
        <pc:chgData name="0204677 LIM ZHE YUAN" userId="2a81dce6-1c86-4136-80f2-629db8a16f82" providerId="ADAL" clId="{380F37DF-106B-412A-89D0-9124EC4E5825}" dt="2022-04-09T14:37:38.065" v="3476" actId="1035"/>
        <pc:sldMkLst>
          <pc:docMk/>
          <pc:sldMk cId="2406175624" sldId="310"/>
        </pc:sldMkLst>
        <pc:spChg chg="del mod">
          <ac:chgData name="0204677 LIM ZHE YUAN" userId="2a81dce6-1c86-4136-80f2-629db8a16f82" providerId="ADAL" clId="{380F37DF-106B-412A-89D0-9124EC4E5825}" dt="2022-04-09T04:02:51.173" v="3235" actId="478"/>
          <ac:spMkLst>
            <pc:docMk/>
            <pc:sldMk cId="2406175624" sldId="310"/>
            <ac:spMk id="2" creationId="{00000000-0000-0000-0000-000000000000}"/>
          </ac:spMkLst>
        </pc:spChg>
        <pc:spChg chg="mod">
          <ac:chgData name="0204677 LIM ZHE YUAN" userId="2a81dce6-1c86-4136-80f2-629db8a16f82" providerId="ADAL" clId="{380F37DF-106B-412A-89D0-9124EC4E5825}" dt="2022-04-09T14:37:38.065" v="3476" actId="1035"/>
          <ac:spMkLst>
            <pc:docMk/>
            <pc:sldMk cId="2406175624" sldId="310"/>
            <ac:spMk id="6" creationId="{00000000-0000-0000-0000-000000000000}"/>
          </ac:spMkLst>
        </pc:spChg>
        <pc:spChg chg="del topLvl">
          <ac:chgData name="0204677 LIM ZHE YUAN" userId="2a81dce6-1c86-4136-80f2-629db8a16f82" providerId="ADAL" clId="{380F37DF-106B-412A-89D0-9124EC4E5825}" dt="2022-04-09T14:37:16.906" v="3426" actId="478"/>
          <ac:spMkLst>
            <pc:docMk/>
            <pc:sldMk cId="2406175624" sldId="310"/>
            <ac:spMk id="9" creationId="{00000000-0000-0000-0000-000000000000}"/>
          </ac:spMkLst>
        </pc:spChg>
        <pc:spChg chg="mod topLvl">
          <ac:chgData name="0204677 LIM ZHE YUAN" userId="2a81dce6-1c86-4136-80f2-629db8a16f82" providerId="ADAL" clId="{380F37DF-106B-412A-89D0-9124EC4E5825}" dt="2022-04-09T14:37:38.065" v="3476" actId="1035"/>
          <ac:spMkLst>
            <pc:docMk/>
            <pc:sldMk cId="2406175624" sldId="310"/>
            <ac:spMk id="10" creationId="{00000000-0000-0000-0000-000000000000}"/>
          </ac:spMkLst>
        </pc:spChg>
        <pc:spChg chg="del">
          <ac:chgData name="0204677 LIM ZHE YUAN" userId="2a81dce6-1c86-4136-80f2-629db8a16f82" providerId="ADAL" clId="{380F37DF-106B-412A-89D0-9124EC4E5825}" dt="2022-04-09T04:13:29.084" v="3288" actId="478"/>
          <ac:spMkLst>
            <pc:docMk/>
            <pc:sldMk cId="2406175624" sldId="310"/>
            <ac:spMk id="27" creationId="{BB278527-6D9B-4F85-9A5E-4281D6A03D6E}"/>
          </ac:spMkLst>
        </pc:spChg>
        <pc:grpChg chg="del">
          <ac:chgData name="0204677 LIM ZHE YUAN" userId="2a81dce6-1c86-4136-80f2-629db8a16f82" providerId="ADAL" clId="{380F37DF-106B-412A-89D0-9124EC4E5825}" dt="2022-04-09T14:37:16.906" v="3426" actId="478"/>
          <ac:grpSpMkLst>
            <pc:docMk/>
            <pc:sldMk cId="2406175624" sldId="310"/>
            <ac:grpSpMk id="8" creationId="{00000000-0000-0000-0000-000000000000}"/>
          </ac:grpSpMkLst>
        </pc:grpChg>
        <pc:picChg chg="add mod modCrop">
          <ac:chgData name="0204677 LIM ZHE YUAN" userId="2a81dce6-1c86-4136-80f2-629db8a16f82" providerId="ADAL" clId="{380F37DF-106B-412A-89D0-9124EC4E5825}" dt="2022-04-09T14:37:27.301" v="3458" actId="14100"/>
          <ac:picMkLst>
            <pc:docMk/>
            <pc:sldMk cId="2406175624" sldId="310"/>
            <ac:picMk id="4" creationId="{6BF8DA7F-11D2-4B83-ABF9-2362E6EA7F4E}"/>
          </ac:picMkLst>
        </pc:picChg>
      </pc:sldChg>
      <pc:sldChg chg="addSp delSp modSp add mod">
        <pc:chgData name="0204677 LIM ZHE YUAN" userId="2a81dce6-1c86-4136-80f2-629db8a16f82" providerId="ADAL" clId="{380F37DF-106B-412A-89D0-9124EC4E5825}" dt="2022-04-09T14:37:55.923" v="3512" actId="14100"/>
        <pc:sldMkLst>
          <pc:docMk/>
          <pc:sldMk cId="2067882075" sldId="311"/>
        </pc:sldMkLst>
        <pc:spChg chg="del mod">
          <ac:chgData name="0204677 LIM ZHE YUAN" userId="2a81dce6-1c86-4136-80f2-629db8a16f82" providerId="ADAL" clId="{380F37DF-106B-412A-89D0-9124EC4E5825}" dt="2022-04-09T04:02:54.266" v="3238" actId="478"/>
          <ac:spMkLst>
            <pc:docMk/>
            <pc:sldMk cId="2067882075" sldId="311"/>
            <ac:spMk id="2" creationId="{00000000-0000-0000-0000-000000000000}"/>
          </ac:spMkLst>
        </pc:spChg>
        <pc:spChg chg="add del mod">
          <ac:chgData name="0204677 LIM ZHE YUAN" userId="2a81dce6-1c86-4136-80f2-629db8a16f82" providerId="ADAL" clId="{380F37DF-106B-412A-89D0-9124EC4E5825}" dt="2022-04-09T04:02:55.472" v="3239" actId="478"/>
          <ac:spMkLst>
            <pc:docMk/>
            <pc:sldMk cId="2067882075" sldId="311"/>
            <ac:spMk id="4" creationId="{0D60B818-25DF-4C4E-97B6-44E03565B5F9}"/>
          </ac:spMkLst>
        </pc:spChg>
        <pc:spChg chg="mod">
          <ac:chgData name="0204677 LIM ZHE YUAN" userId="2a81dce6-1c86-4136-80f2-629db8a16f82" providerId="ADAL" clId="{380F37DF-106B-412A-89D0-9124EC4E5825}" dt="2022-04-09T14:37:53.767" v="3511" actId="1036"/>
          <ac:spMkLst>
            <pc:docMk/>
            <pc:sldMk cId="2067882075" sldId="311"/>
            <ac:spMk id="17" creationId="{00000000-0000-0000-0000-000000000000}"/>
          </ac:spMkLst>
        </pc:spChg>
        <pc:spChg chg="del topLvl">
          <ac:chgData name="0204677 LIM ZHE YUAN" userId="2a81dce6-1c86-4136-80f2-629db8a16f82" providerId="ADAL" clId="{380F37DF-106B-412A-89D0-9124EC4E5825}" dt="2022-04-09T14:37:46.034" v="3477" actId="478"/>
          <ac:spMkLst>
            <pc:docMk/>
            <pc:sldMk cId="2067882075" sldId="311"/>
            <ac:spMk id="19" creationId="{00000000-0000-0000-0000-000000000000}"/>
          </ac:spMkLst>
        </pc:spChg>
        <pc:spChg chg="mod topLvl">
          <ac:chgData name="0204677 LIM ZHE YUAN" userId="2a81dce6-1c86-4136-80f2-629db8a16f82" providerId="ADAL" clId="{380F37DF-106B-412A-89D0-9124EC4E5825}" dt="2022-04-09T14:37:53.767" v="3511" actId="1036"/>
          <ac:spMkLst>
            <pc:docMk/>
            <pc:sldMk cId="2067882075" sldId="311"/>
            <ac:spMk id="20" creationId="{00000000-0000-0000-0000-000000000000}"/>
          </ac:spMkLst>
        </pc:spChg>
        <pc:spChg chg="del">
          <ac:chgData name="0204677 LIM ZHE YUAN" userId="2a81dce6-1c86-4136-80f2-629db8a16f82" providerId="ADAL" clId="{380F37DF-106B-412A-89D0-9124EC4E5825}" dt="2022-04-09T04:15:53.563" v="3299" actId="478"/>
          <ac:spMkLst>
            <pc:docMk/>
            <pc:sldMk cId="2067882075" sldId="311"/>
            <ac:spMk id="27" creationId="{BB278527-6D9B-4F85-9A5E-4281D6A03D6E}"/>
          </ac:spMkLst>
        </pc:spChg>
        <pc:grpChg chg="del">
          <ac:chgData name="0204677 LIM ZHE YUAN" userId="2a81dce6-1c86-4136-80f2-629db8a16f82" providerId="ADAL" clId="{380F37DF-106B-412A-89D0-9124EC4E5825}" dt="2022-04-09T14:37:46.034" v="3477" actId="478"/>
          <ac:grpSpMkLst>
            <pc:docMk/>
            <pc:sldMk cId="2067882075" sldId="311"/>
            <ac:grpSpMk id="18" creationId="{00000000-0000-0000-0000-000000000000}"/>
          </ac:grpSpMkLst>
        </pc:grpChg>
        <pc:picChg chg="add mod modCrop">
          <ac:chgData name="0204677 LIM ZHE YUAN" userId="2a81dce6-1c86-4136-80f2-629db8a16f82" providerId="ADAL" clId="{380F37DF-106B-412A-89D0-9124EC4E5825}" dt="2022-04-09T14:37:55.923" v="3512" actId="14100"/>
          <ac:picMkLst>
            <pc:docMk/>
            <pc:sldMk cId="2067882075" sldId="311"/>
            <ac:picMk id="6" creationId="{ECB0B931-37C6-4D4F-A523-73F797EA31CB}"/>
          </ac:picMkLst>
        </pc:picChg>
      </pc:sldChg>
      <pc:sldChg chg="addSp delSp modSp add mod">
        <pc:chgData name="0204677 LIM ZHE YUAN" userId="2a81dce6-1c86-4136-80f2-629db8a16f82" providerId="ADAL" clId="{380F37DF-106B-412A-89D0-9124EC4E5825}" dt="2022-04-09T14:38:15.584" v="3551" actId="1035"/>
        <pc:sldMkLst>
          <pc:docMk/>
          <pc:sldMk cId="2793900599" sldId="312"/>
        </pc:sldMkLst>
        <pc:spChg chg="del mod">
          <ac:chgData name="0204677 LIM ZHE YUAN" userId="2a81dce6-1c86-4136-80f2-629db8a16f82" providerId="ADAL" clId="{380F37DF-106B-412A-89D0-9124EC4E5825}" dt="2022-04-09T04:02:57.724" v="3241" actId="478"/>
          <ac:spMkLst>
            <pc:docMk/>
            <pc:sldMk cId="2793900599" sldId="312"/>
            <ac:spMk id="2" creationId="{00000000-0000-0000-0000-000000000000}"/>
          </ac:spMkLst>
        </pc:spChg>
        <pc:spChg chg="add del mod">
          <ac:chgData name="0204677 LIM ZHE YUAN" userId="2a81dce6-1c86-4136-80f2-629db8a16f82" providerId="ADAL" clId="{380F37DF-106B-412A-89D0-9124EC4E5825}" dt="2022-04-09T04:16:32.633" v="3309" actId="478"/>
          <ac:spMkLst>
            <pc:docMk/>
            <pc:sldMk cId="2793900599" sldId="312"/>
            <ac:spMk id="6" creationId="{81719E2B-6C9B-4D7F-A375-9EC56BFBA4CC}"/>
          </ac:spMkLst>
        </pc:spChg>
        <pc:spChg chg="add del mod">
          <ac:chgData name="0204677 LIM ZHE YUAN" userId="2a81dce6-1c86-4136-80f2-629db8a16f82" providerId="ADAL" clId="{380F37DF-106B-412A-89D0-9124EC4E5825}" dt="2022-04-09T04:03:01.203" v="3242" actId="478"/>
          <ac:spMkLst>
            <pc:docMk/>
            <pc:sldMk cId="2793900599" sldId="312"/>
            <ac:spMk id="8" creationId="{DD7AD804-A96B-4063-B5D4-3A1EECB568EC}"/>
          </ac:spMkLst>
        </pc:spChg>
        <pc:spChg chg="mod">
          <ac:chgData name="0204677 LIM ZHE YUAN" userId="2a81dce6-1c86-4136-80f2-629db8a16f82" providerId="ADAL" clId="{380F37DF-106B-412A-89D0-9124EC4E5825}" dt="2022-04-09T14:38:15.584" v="3551" actId="1035"/>
          <ac:spMkLst>
            <pc:docMk/>
            <pc:sldMk cId="2793900599" sldId="312"/>
            <ac:spMk id="21" creationId="{00000000-0000-0000-0000-000000000000}"/>
          </ac:spMkLst>
        </pc:spChg>
        <pc:spChg chg="del topLvl">
          <ac:chgData name="0204677 LIM ZHE YUAN" userId="2a81dce6-1c86-4136-80f2-629db8a16f82" providerId="ADAL" clId="{380F37DF-106B-412A-89D0-9124EC4E5825}" dt="2022-04-09T14:38:00.725" v="3513" actId="478"/>
          <ac:spMkLst>
            <pc:docMk/>
            <pc:sldMk cId="2793900599" sldId="312"/>
            <ac:spMk id="23" creationId="{00000000-0000-0000-0000-000000000000}"/>
          </ac:spMkLst>
        </pc:spChg>
        <pc:spChg chg="mod topLvl">
          <ac:chgData name="0204677 LIM ZHE YUAN" userId="2a81dce6-1c86-4136-80f2-629db8a16f82" providerId="ADAL" clId="{380F37DF-106B-412A-89D0-9124EC4E5825}" dt="2022-04-09T14:38:15.584" v="3551" actId="1035"/>
          <ac:spMkLst>
            <pc:docMk/>
            <pc:sldMk cId="2793900599" sldId="312"/>
            <ac:spMk id="24" creationId="{00000000-0000-0000-0000-000000000000}"/>
          </ac:spMkLst>
        </pc:spChg>
        <pc:spChg chg="del mod">
          <ac:chgData name="0204677 LIM ZHE YUAN" userId="2a81dce6-1c86-4136-80f2-629db8a16f82" providerId="ADAL" clId="{380F37DF-106B-412A-89D0-9124EC4E5825}" dt="2022-04-09T04:00:28.985" v="3204" actId="931"/>
          <ac:spMkLst>
            <pc:docMk/>
            <pc:sldMk cId="2793900599" sldId="312"/>
            <ac:spMk id="27" creationId="{BB278527-6D9B-4F85-9A5E-4281D6A03D6E}"/>
          </ac:spMkLst>
        </pc:spChg>
        <pc:grpChg chg="del mod">
          <ac:chgData name="0204677 LIM ZHE YUAN" userId="2a81dce6-1c86-4136-80f2-629db8a16f82" providerId="ADAL" clId="{380F37DF-106B-412A-89D0-9124EC4E5825}" dt="2022-04-09T14:38:00.725" v="3513" actId="478"/>
          <ac:grpSpMkLst>
            <pc:docMk/>
            <pc:sldMk cId="2793900599" sldId="312"/>
            <ac:grpSpMk id="22" creationId="{00000000-0000-0000-0000-000000000000}"/>
          </ac:grpSpMkLst>
        </pc:grpChg>
        <pc:picChg chg="add del mod modCrop">
          <ac:chgData name="0204677 LIM ZHE YUAN" userId="2a81dce6-1c86-4136-80f2-629db8a16f82" providerId="ADAL" clId="{380F37DF-106B-412A-89D0-9124EC4E5825}" dt="2022-04-09T04:01:47.228" v="3218" actId="21"/>
          <ac:picMkLst>
            <pc:docMk/>
            <pc:sldMk cId="2793900599" sldId="312"/>
            <ac:picMk id="4" creationId="{AA42535E-0B2F-4D97-A8B6-5DDDF877E6E1}"/>
          </ac:picMkLst>
        </pc:picChg>
        <pc:picChg chg="add mod">
          <ac:chgData name="0204677 LIM ZHE YUAN" userId="2a81dce6-1c86-4136-80f2-629db8a16f82" providerId="ADAL" clId="{380F37DF-106B-412A-89D0-9124EC4E5825}" dt="2022-04-09T14:38:10.955" v="3547" actId="14100"/>
          <ac:picMkLst>
            <pc:docMk/>
            <pc:sldMk cId="2793900599" sldId="312"/>
            <ac:picMk id="10" creationId="{CDB8CFC5-04A7-4B4F-915F-DEE2938DB6C8}"/>
          </ac:picMkLst>
        </pc:picChg>
      </pc:sldChg>
    </pc:docChg>
  </pc:docChgLst>
  <pc:docChgLst>
    <pc:chgData name="0205430 TAN PENG HENG" userId="S::0205430@student.kdupg.edu.my::761f1100-18a5-46fd-aaff-da9d1d1dc571" providerId="AD" clId="Web-{C2503C77-DC31-8BF8-6A94-27ABE518174B}"/>
    <pc:docChg chg="modSld">
      <pc:chgData name="0205430 TAN PENG HENG" userId="S::0205430@student.kdupg.edu.my::761f1100-18a5-46fd-aaff-da9d1d1dc571" providerId="AD" clId="Web-{C2503C77-DC31-8BF8-6A94-27ABE518174B}" dt="2022-04-05T14:16:44.109" v="56" actId="20577"/>
      <pc:docMkLst>
        <pc:docMk/>
      </pc:docMkLst>
      <pc:sldChg chg="delSp modSp">
        <pc:chgData name="0205430 TAN PENG HENG" userId="S::0205430@student.kdupg.edu.my::761f1100-18a5-46fd-aaff-da9d1d1dc571" providerId="AD" clId="Web-{C2503C77-DC31-8BF8-6A94-27ABE518174B}" dt="2022-04-05T14:16:15.499" v="49" actId="20577"/>
        <pc:sldMkLst>
          <pc:docMk/>
          <pc:sldMk cId="306882305" sldId="256"/>
        </pc:sldMkLst>
        <pc:spChg chg="mod">
          <ac:chgData name="0205430 TAN PENG HENG" userId="S::0205430@student.kdupg.edu.my::761f1100-18a5-46fd-aaff-da9d1d1dc571" providerId="AD" clId="Web-{C2503C77-DC31-8BF8-6A94-27ABE518174B}" dt="2022-04-05T14:16:15.499" v="49" actId="20577"/>
          <ac:spMkLst>
            <pc:docMk/>
            <pc:sldMk cId="306882305" sldId="256"/>
            <ac:spMk id="6" creationId="{00000000-0000-0000-0000-000000000000}"/>
          </ac:spMkLst>
        </pc:spChg>
        <pc:spChg chg="mod">
          <ac:chgData name="0205430 TAN PENG HENG" userId="S::0205430@student.kdupg.edu.my::761f1100-18a5-46fd-aaff-da9d1d1dc571" providerId="AD" clId="Web-{C2503C77-DC31-8BF8-6A94-27ABE518174B}" dt="2022-04-05T14:16:03.264" v="43" actId="1076"/>
          <ac:spMkLst>
            <pc:docMk/>
            <pc:sldMk cId="306882305" sldId="256"/>
            <ac:spMk id="7" creationId="{00000000-0000-0000-0000-000000000000}"/>
          </ac:spMkLst>
        </pc:spChg>
        <pc:spChg chg="del">
          <ac:chgData name="0205430 TAN PENG HENG" userId="S::0205430@student.kdupg.edu.my::761f1100-18a5-46fd-aaff-da9d1d1dc571" providerId="AD" clId="Web-{C2503C77-DC31-8BF8-6A94-27ABE518174B}" dt="2022-04-05T14:15:55.623" v="42"/>
          <ac:spMkLst>
            <pc:docMk/>
            <pc:sldMk cId="306882305" sldId="256"/>
            <ac:spMk id="10" creationId="{00000000-0000-0000-0000-000000000000}"/>
          </ac:spMkLst>
        </pc:spChg>
        <pc:picChg chg="del">
          <ac:chgData name="0205430 TAN PENG HENG" userId="S::0205430@student.kdupg.edu.my::761f1100-18a5-46fd-aaff-da9d1d1dc571" providerId="AD" clId="Web-{C2503C77-DC31-8BF8-6A94-27ABE518174B}" dt="2022-04-05T14:15:36.592" v="35"/>
          <ac:picMkLst>
            <pc:docMk/>
            <pc:sldMk cId="306882305" sldId="256"/>
            <ac:picMk id="8" creationId="{00000000-0000-0000-0000-000000000000}"/>
          </ac:picMkLst>
        </pc:picChg>
      </pc:sldChg>
      <pc:sldChg chg="modSp">
        <pc:chgData name="0205430 TAN PENG HENG" userId="S::0205430@student.kdupg.edu.my::761f1100-18a5-46fd-aaff-da9d1d1dc571" providerId="AD" clId="Web-{C2503C77-DC31-8BF8-6A94-27ABE518174B}" dt="2022-04-05T14:16:44.109" v="56" actId="20577"/>
        <pc:sldMkLst>
          <pc:docMk/>
          <pc:sldMk cId="293078599" sldId="284"/>
        </pc:sldMkLst>
        <pc:spChg chg="mod">
          <ac:chgData name="0205430 TAN PENG HENG" userId="S::0205430@student.kdupg.edu.my::761f1100-18a5-46fd-aaff-da9d1d1dc571" providerId="AD" clId="Web-{C2503C77-DC31-8BF8-6A94-27ABE518174B}" dt="2022-04-05T14:16:44.109" v="56" actId="20577"/>
          <ac:spMkLst>
            <pc:docMk/>
            <pc:sldMk cId="293078599" sldId="284"/>
            <ac:spMk id="54" creationId="{00000000-0000-0000-0000-000000000000}"/>
          </ac:spMkLst>
        </pc:spChg>
      </pc:sldChg>
    </pc:docChg>
  </pc:docChgLst>
  <pc:docChgLst>
    <pc:chgData name="0205430 TAN PENG HENG" userId="S::0205430@student.kdupg.edu.my::761f1100-18a5-46fd-aaff-da9d1d1dc571" providerId="AD" clId="Web-{87630AF2-2ECC-C13F-6C36-715CD54294AF}"/>
    <pc:docChg chg="modSld">
      <pc:chgData name="0205430 TAN PENG HENG" userId="S::0205430@student.kdupg.edu.my::761f1100-18a5-46fd-aaff-da9d1d1dc571" providerId="AD" clId="Web-{87630AF2-2ECC-C13F-6C36-715CD54294AF}" dt="2022-04-07T18:30:39.720" v="33"/>
      <pc:docMkLst>
        <pc:docMk/>
      </pc:docMkLst>
      <pc:sldChg chg="modSp">
        <pc:chgData name="0205430 TAN PENG HENG" userId="S::0205430@student.kdupg.edu.my::761f1100-18a5-46fd-aaff-da9d1d1dc571" providerId="AD" clId="Web-{87630AF2-2ECC-C13F-6C36-715CD54294AF}" dt="2022-04-07T18:30:39.720" v="33"/>
        <pc:sldMkLst>
          <pc:docMk/>
          <pc:sldMk cId="434346798" sldId="299"/>
        </pc:sldMkLst>
        <pc:graphicFrameChg chg="mod modGraphic">
          <ac:chgData name="0205430 TAN PENG HENG" userId="S::0205430@student.kdupg.edu.my::761f1100-18a5-46fd-aaff-da9d1d1dc571" providerId="AD" clId="Web-{87630AF2-2ECC-C13F-6C36-715CD54294AF}" dt="2022-04-07T18:30:39.720" v="33"/>
          <ac:graphicFrameMkLst>
            <pc:docMk/>
            <pc:sldMk cId="434346798" sldId="299"/>
            <ac:graphicFrameMk id="7" creationId="{00000000-0000-0000-0000-000000000000}"/>
          </ac:graphicFrameMkLst>
        </pc:graphicFrameChg>
      </pc:sldChg>
    </pc:docChg>
  </pc:docChgLst>
  <pc:docChgLst>
    <pc:chgData name="0205430 TAN PENG HENG" userId="S::0205430@student.kdupg.edu.my::761f1100-18a5-46fd-aaff-da9d1d1dc571" providerId="AD" clId="Web-{82659683-7F9C-A397-8AE9-D832A685C4E2}"/>
    <pc:docChg chg="modSld">
      <pc:chgData name="0205430 TAN PENG HENG" userId="S::0205430@student.kdupg.edu.my::761f1100-18a5-46fd-aaff-da9d1d1dc571" providerId="AD" clId="Web-{82659683-7F9C-A397-8AE9-D832A685C4E2}" dt="2022-04-08T11:38:31.976" v="415" actId="20577"/>
      <pc:docMkLst>
        <pc:docMk/>
      </pc:docMkLst>
      <pc:sldChg chg="addSp delSp modSp">
        <pc:chgData name="0205430 TAN PENG HENG" userId="S::0205430@student.kdupg.edu.my::761f1100-18a5-46fd-aaff-da9d1d1dc571" providerId="AD" clId="Web-{82659683-7F9C-A397-8AE9-D832A685C4E2}" dt="2022-04-08T11:38:31.976" v="415" actId="20577"/>
        <pc:sldMkLst>
          <pc:docMk/>
          <pc:sldMk cId="434346798" sldId="299"/>
        </pc:sldMkLst>
        <pc:spChg chg="add del mod">
          <ac:chgData name="0205430 TAN PENG HENG" userId="S::0205430@student.kdupg.edu.my::761f1100-18a5-46fd-aaff-da9d1d1dc571" providerId="AD" clId="Web-{82659683-7F9C-A397-8AE9-D832A685C4E2}" dt="2022-04-08T09:23:52.530" v="18"/>
          <ac:spMkLst>
            <pc:docMk/>
            <pc:sldMk cId="434346798" sldId="299"/>
            <ac:spMk id="3" creationId="{0135BEEB-6997-375B-0A26-1AD2279F2871}"/>
          </ac:spMkLst>
        </pc:spChg>
        <pc:spChg chg="add del">
          <ac:chgData name="0205430 TAN PENG HENG" userId="S::0205430@student.kdupg.edu.my::761f1100-18a5-46fd-aaff-da9d1d1dc571" providerId="AD" clId="Web-{82659683-7F9C-A397-8AE9-D832A685C4E2}" dt="2022-04-08T09:25:58.470" v="140"/>
          <ac:spMkLst>
            <pc:docMk/>
            <pc:sldMk cId="434346798" sldId="299"/>
            <ac:spMk id="10" creationId="{C847E9C2-C060-D005-AE1A-E75D97A5C018}"/>
          </ac:spMkLst>
        </pc:spChg>
        <pc:spChg chg="mod">
          <ac:chgData name="0205430 TAN PENG HENG" userId="S::0205430@student.kdupg.edu.my::761f1100-18a5-46fd-aaff-da9d1d1dc571" providerId="AD" clId="Web-{82659683-7F9C-A397-8AE9-D832A685C4E2}" dt="2022-04-08T09:30:15.069" v="185" actId="1076"/>
          <ac:spMkLst>
            <pc:docMk/>
            <pc:sldMk cId="434346798" sldId="299"/>
            <ac:spMk id="11" creationId="{00000000-0000-0000-0000-000000000000}"/>
          </ac:spMkLst>
        </pc:spChg>
        <pc:spChg chg="mod">
          <ac:chgData name="0205430 TAN PENG HENG" userId="S::0205430@student.kdupg.edu.my::761f1100-18a5-46fd-aaff-da9d1d1dc571" providerId="AD" clId="Web-{82659683-7F9C-A397-8AE9-D832A685C4E2}" dt="2022-04-08T10:56:40.300" v="268" actId="1076"/>
          <ac:spMkLst>
            <pc:docMk/>
            <pc:sldMk cId="434346798" sldId="299"/>
            <ac:spMk id="12" creationId="{00000000-0000-0000-0000-000000000000}"/>
          </ac:spMkLst>
        </pc:spChg>
        <pc:spChg chg="mod">
          <ac:chgData name="0205430 TAN PENG HENG" userId="S::0205430@student.kdupg.edu.my::761f1100-18a5-46fd-aaff-da9d1d1dc571" providerId="AD" clId="Web-{82659683-7F9C-A397-8AE9-D832A685C4E2}" dt="2022-04-08T09:30:17.632" v="186" actId="1076"/>
          <ac:spMkLst>
            <pc:docMk/>
            <pc:sldMk cId="434346798" sldId="299"/>
            <ac:spMk id="13" creationId="{00000000-0000-0000-0000-000000000000}"/>
          </ac:spMkLst>
        </pc:spChg>
        <pc:spChg chg="mod">
          <ac:chgData name="0205430 TAN PENG HENG" userId="S::0205430@student.kdupg.edu.my::761f1100-18a5-46fd-aaff-da9d1d1dc571" providerId="AD" clId="Web-{82659683-7F9C-A397-8AE9-D832A685C4E2}" dt="2022-04-08T10:56:52.629" v="269" actId="1076"/>
          <ac:spMkLst>
            <pc:docMk/>
            <pc:sldMk cId="434346798" sldId="299"/>
            <ac:spMk id="14" creationId="{00000000-0000-0000-0000-000000000000}"/>
          </ac:spMkLst>
        </pc:spChg>
        <pc:spChg chg="mod">
          <ac:chgData name="0205430 TAN PENG HENG" userId="S::0205430@student.kdupg.edu.my::761f1100-18a5-46fd-aaff-da9d1d1dc571" providerId="AD" clId="Web-{82659683-7F9C-A397-8AE9-D832A685C4E2}" dt="2022-04-08T10:57:01.208" v="270" actId="20577"/>
          <ac:spMkLst>
            <pc:docMk/>
            <pc:sldMk cId="434346798" sldId="299"/>
            <ac:spMk id="16" creationId="{1E475C45-8494-004D-6CE1-3CEF03F6F563}"/>
          </ac:spMkLst>
        </pc:spChg>
        <pc:spChg chg="mod">
          <ac:chgData name="0205430 TAN PENG HENG" userId="S::0205430@student.kdupg.edu.my::761f1100-18a5-46fd-aaff-da9d1d1dc571" providerId="AD" clId="Web-{82659683-7F9C-A397-8AE9-D832A685C4E2}" dt="2022-04-08T09:35:07.531" v="256" actId="20577"/>
          <ac:spMkLst>
            <pc:docMk/>
            <pc:sldMk cId="434346798" sldId="299"/>
            <ac:spMk id="17" creationId="{753E0BCC-A3B9-D34F-8264-F5B22247251B}"/>
          </ac:spMkLst>
        </pc:spChg>
        <pc:spChg chg="mod">
          <ac:chgData name="0205430 TAN PENG HENG" userId="S::0205430@student.kdupg.edu.my::761f1100-18a5-46fd-aaff-da9d1d1dc571" providerId="AD" clId="Web-{82659683-7F9C-A397-8AE9-D832A685C4E2}" dt="2022-04-08T09:33:26.201" v="249" actId="20577"/>
          <ac:spMkLst>
            <pc:docMk/>
            <pc:sldMk cId="434346798" sldId="299"/>
            <ac:spMk id="19" creationId="{D8761C28-E921-9E7C-9282-9E10A40EF996}"/>
          </ac:spMkLst>
        </pc:spChg>
        <pc:spChg chg="mod">
          <ac:chgData name="0205430 TAN PENG HENG" userId="S::0205430@student.kdupg.edu.my::761f1100-18a5-46fd-aaff-da9d1d1dc571" providerId="AD" clId="Web-{82659683-7F9C-A397-8AE9-D832A685C4E2}" dt="2022-04-08T09:35:11.641" v="257" actId="20577"/>
          <ac:spMkLst>
            <pc:docMk/>
            <pc:sldMk cId="434346798" sldId="299"/>
            <ac:spMk id="20" creationId="{E898DC71-167A-89EE-A7E5-40DA7DDAA6C8}"/>
          </ac:spMkLst>
        </pc:spChg>
        <pc:spChg chg="mod">
          <ac:chgData name="0205430 TAN PENG HENG" userId="S::0205430@student.kdupg.edu.my::761f1100-18a5-46fd-aaff-da9d1d1dc571" providerId="AD" clId="Web-{82659683-7F9C-A397-8AE9-D832A685C4E2}" dt="2022-04-08T11:21:18.651" v="400" actId="20577"/>
          <ac:spMkLst>
            <pc:docMk/>
            <pc:sldMk cId="434346798" sldId="299"/>
            <ac:spMk id="22" creationId="{FD728524-A3B4-8D8A-B297-9AC35CA4A95C}"/>
          </ac:spMkLst>
        </pc:spChg>
        <pc:spChg chg="mod">
          <ac:chgData name="0205430 TAN PENG HENG" userId="S::0205430@student.kdupg.edu.my::761f1100-18a5-46fd-aaff-da9d1d1dc571" providerId="AD" clId="Web-{82659683-7F9C-A397-8AE9-D832A685C4E2}" dt="2022-04-08T11:38:31.976" v="415" actId="20577"/>
          <ac:spMkLst>
            <pc:docMk/>
            <pc:sldMk cId="434346798" sldId="299"/>
            <ac:spMk id="23" creationId="{054BD10A-A797-D8B1-32E6-43BB98E4FCC6}"/>
          </ac:spMkLst>
        </pc:spChg>
        <pc:spChg chg="add del">
          <ac:chgData name="0205430 TAN PENG HENG" userId="S::0205430@student.kdupg.edu.my::761f1100-18a5-46fd-aaff-da9d1d1dc571" providerId="AD" clId="Web-{82659683-7F9C-A397-8AE9-D832A685C4E2}" dt="2022-04-08T09:26:04.705" v="142"/>
          <ac:spMkLst>
            <pc:docMk/>
            <pc:sldMk cId="434346798" sldId="299"/>
            <ac:spMk id="26" creationId="{D8348185-7FF6-05C8-21A6-2ECD79EE2249}"/>
          </ac:spMkLst>
        </pc:spChg>
        <pc:spChg chg="mod">
          <ac:chgData name="0205430 TAN PENG HENG" userId="S::0205430@student.kdupg.edu.my::761f1100-18a5-46fd-aaff-da9d1d1dc571" providerId="AD" clId="Web-{82659683-7F9C-A397-8AE9-D832A685C4E2}" dt="2022-04-08T09:35:14.906" v="259" actId="20577"/>
          <ac:spMkLst>
            <pc:docMk/>
            <pc:sldMk cId="434346798" sldId="299"/>
            <ac:spMk id="29" creationId="{5B54E7ED-3888-E508-E142-320EB80D41D7}"/>
          </ac:spMkLst>
        </pc:spChg>
        <pc:spChg chg="mod">
          <ac:chgData name="0205430 TAN PENG HENG" userId="S::0205430@student.kdupg.edu.my::761f1100-18a5-46fd-aaff-da9d1d1dc571" providerId="AD" clId="Web-{82659683-7F9C-A397-8AE9-D832A685C4E2}" dt="2022-04-08T09:31:14.117" v="203"/>
          <ac:spMkLst>
            <pc:docMk/>
            <pc:sldMk cId="434346798" sldId="299"/>
            <ac:spMk id="31" creationId="{601E4F40-4F20-AA9A-1F80-AC2F015C3C6E}"/>
          </ac:spMkLst>
        </pc:spChg>
        <pc:spChg chg="mod">
          <ac:chgData name="0205430 TAN PENG HENG" userId="S::0205430@student.kdupg.edu.my::761f1100-18a5-46fd-aaff-da9d1d1dc571" providerId="AD" clId="Web-{82659683-7F9C-A397-8AE9-D832A685C4E2}" dt="2022-04-08T10:54:29.480" v="267" actId="20577"/>
          <ac:spMkLst>
            <pc:docMk/>
            <pc:sldMk cId="434346798" sldId="299"/>
            <ac:spMk id="32" creationId="{72F09AFE-2060-A0A9-E0B9-526ACDD9213A}"/>
          </ac:spMkLst>
        </pc:spChg>
        <pc:spChg chg="mod">
          <ac:chgData name="0205430 TAN PENG HENG" userId="S::0205430@student.kdupg.edu.my::761f1100-18a5-46fd-aaff-da9d1d1dc571" providerId="AD" clId="Web-{82659683-7F9C-A397-8AE9-D832A685C4E2}" dt="2022-04-08T09:31:14.008" v="201"/>
          <ac:spMkLst>
            <pc:docMk/>
            <pc:sldMk cId="434346798" sldId="299"/>
            <ac:spMk id="34" creationId="{3499BDCD-BE14-DF25-5BFA-61A2AB8F57F7}"/>
          </ac:spMkLst>
        </pc:spChg>
        <pc:spChg chg="mod">
          <ac:chgData name="0205430 TAN PENG HENG" userId="S::0205430@student.kdupg.edu.my::761f1100-18a5-46fd-aaff-da9d1d1dc571" providerId="AD" clId="Web-{82659683-7F9C-A397-8AE9-D832A685C4E2}" dt="2022-04-08T10:54:27.323" v="265" actId="20577"/>
          <ac:spMkLst>
            <pc:docMk/>
            <pc:sldMk cId="434346798" sldId="299"/>
            <ac:spMk id="35" creationId="{01564851-413D-2D34-FA1A-C5DDC94592BC}"/>
          </ac:spMkLst>
        </pc:spChg>
        <pc:grpChg chg="add mod">
          <ac:chgData name="0205430 TAN PENG HENG" userId="S::0205430@student.kdupg.edu.my::761f1100-18a5-46fd-aaff-da9d1d1dc571" providerId="AD" clId="Web-{82659683-7F9C-A397-8AE9-D832A685C4E2}" dt="2022-04-08T09:29:47.865" v="178" actId="1076"/>
          <ac:grpSpMkLst>
            <pc:docMk/>
            <pc:sldMk cId="434346798" sldId="299"/>
            <ac:grpSpMk id="4" creationId="{5B930DAD-202F-0EC4-E12E-E9415C1B777B}"/>
          </ac:grpSpMkLst>
        </pc:grpChg>
        <pc:grpChg chg="add mod">
          <ac:chgData name="0205430 TAN PENG HENG" userId="S::0205430@student.kdupg.edu.my::761f1100-18a5-46fd-aaff-da9d1d1dc571" providerId="AD" clId="Web-{82659683-7F9C-A397-8AE9-D832A685C4E2}" dt="2022-04-08T09:29:42.568" v="177" actId="1076"/>
          <ac:grpSpMkLst>
            <pc:docMk/>
            <pc:sldMk cId="434346798" sldId="299"/>
            <ac:grpSpMk id="5" creationId="{E1A9C052-DC45-68FB-E21F-8AD9D436003D}"/>
          </ac:grpSpMkLst>
        </pc:grpChg>
        <pc:grpChg chg="add mod">
          <ac:chgData name="0205430 TAN PENG HENG" userId="S::0205430@student.kdupg.edu.my::761f1100-18a5-46fd-aaff-da9d1d1dc571" providerId="AD" clId="Web-{82659683-7F9C-A397-8AE9-D832A685C4E2}" dt="2022-04-08T09:30:34.101" v="190" actId="1076"/>
          <ac:grpSpMkLst>
            <pc:docMk/>
            <pc:sldMk cId="434346798" sldId="299"/>
            <ac:grpSpMk id="6" creationId="{087F921B-E7FA-2617-F1EC-393BB89F0E15}"/>
          </ac:grpSpMkLst>
        </pc:grpChg>
        <pc:grpChg chg="add mod">
          <ac:chgData name="0205430 TAN PENG HENG" userId="S::0205430@student.kdupg.edu.my::761f1100-18a5-46fd-aaff-da9d1d1dc571" providerId="AD" clId="Web-{82659683-7F9C-A397-8AE9-D832A685C4E2}" dt="2022-04-08T09:35:38.266" v="261" actId="1076"/>
          <ac:grpSpMkLst>
            <pc:docMk/>
            <pc:sldMk cId="434346798" sldId="299"/>
            <ac:grpSpMk id="27" creationId="{EFEE9F37-FD89-47AF-38D2-6FB7964C730B}"/>
          </ac:grpSpMkLst>
        </pc:grpChg>
        <pc:grpChg chg="add mod">
          <ac:chgData name="0205430 TAN PENG HENG" userId="S::0205430@student.kdupg.edu.my::761f1100-18a5-46fd-aaff-da9d1d1dc571" providerId="AD" clId="Web-{82659683-7F9C-A397-8AE9-D832A685C4E2}" dt="2022-04-08T09:30:52.789" v="192" actId="1076"/>
          <ac:grpSpMkLst>
            <pc:docMk/>
            <pc:sldMk cId="434346798" sldId="299"/>
            <ac:grpSpMk id="30" creationId="{EDC8F53C-BC85-0233-F8CD-F1CB966FEE3D}"/>
          </ac:grpSpMkLst>
        </pc:grpChg>
        <pc:grpChg chg="add mod">
          <ac:chgData name="0205430 TAN PENG HENG" userId="S::0205430@student.kdupg.edu.my::761f1100-18a5-46fd-aaff-da9d1d1dc571" providerId="AD" clId="Web-{82659683-7F9C-A397-8AE9-D832A685C4E2}" dt="2022-04-08T09:35:52.641" v="262" actId="1076"/>
          <ac:grpSpMkLst>
            <pc:docMk/>
            <pc:sldMk cId="434346798" sldId="299"/>
            <ac:grpSpMk id="33" creationId="{D6CF80F6-2880-502F-56E2-3983675ABEE8}"/>
          </ac:grpSpMkLst>
        </pc:grpChg>
        <pc:graphicFrameChg chg="del mod modGraphic">
          <ac:chgData name="0205430 TAN PENG HENG" userId="S::0205430@student.kdupg.edu.my::761f1100-18a5-46fd-aaff-da9d1d1dc571" providerId="AD" clId="Web-{82659683-7F9C-A397-8AE9-D832A685C4E2}" dt="2022-04-08T09:25:50.751" v="138"/>
          <ac:graphicFrameMkLst>
            <pc:docMk/>
            <pc:sldMk cId="434346798" sldId="299"/>
            <ac:graphicFrameMk id="7" creationId="{00000000-0000-0000-0000-000000000000}"/>
          </ac:graphicFrameMkLst>
        </pc:graphicFrameChg>
        <pc:graphicFrameChg chg="del mod modGraphic">
          <ac:chgData name="0205430 TAN PENG HENG" userId="S::0205430@student.kdupg.edu.my::761f1100-18a5-46fd-aaff-da9d1d1dc571" providerId="AD" clId="Web-{82659683-7F9C-A397-8AE9-D832A685C4E2}" dt="2022-04-08T09:23:13.483" v="10"/>
          <ac:graphicFrameMkLst>
            <pc:docMk/>
            <pc:sldMk cId="434346798" sldId="299"/>
            <ac:graphicFrameMk id="8"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70647C-2142-49BD-86CE-ED609DF61204}" type="datetimeFigureOut">
              <a:rPr lang="ko-KR" altLang="en-US" smtClean="0"/>
              <a:t>2022-04-11</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46AFA7-4971-4E87-AA3D-540E429FAD85}" type="slidenum">
              <a:rPr lang="ko-KR" altLang="en-US" smtClean="0"/>
              <a:t>‹#›</a:t>
            </a:fld>
            <a:endParaRPr lang="ko-KR" altLang="en-US"/>
          </a:p>
        </p:txBody>
      </p:sp>
    </p:spTree>
    <p:extLst>
      <p:ext uri="{BB962C8B-B14F-4D97-AF65-F5344CB8AC3E}">
        <p14:creationId xmlns:p14="http://schemas.microsoft.com/office/powerpoint/2010/main" val="29319794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DFE15-6179-4579-ADBF-D18E81C13FE2}" type="datetimeFigureOut">
              <a:rPr lang="ko-KR" altLang="en-US" smtClean="0"/>
              <a:t>2022-04-11</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CCC151-D09E-4313-86BF-DE81850A7CA1}" type="slidenum">
              <a:rPr lang="ko-KR" altLang="en-US" smtClean="0"/>
              <a:t>‹#›</a:t>
            </a:fld>
            <a:endParaRPr lang="ko-KR" altLang="en-US"/>
          </a:p>
        </p:txBody>
      </p:sp>
    </p:spTree>
    <p:extLst>
      <p:ext uri="{BB962C8B-B14F-4D97-AF65-F5344CB8AC3E}">
        <p14:creationId xmlns:p14="http://schemas.microsoft.com/office/powerpoint/2010/main" val="4158317734"/>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08CCC151-D09E-4313-86BF-DE81850A7CA1}" type="slidenum">
              <a:rPr lang="ko-KR" altLang="en-US" smtClean="0"/>
              <a:t>14</a:t>
            </a:fld>
            <a:endParaRPr lang="ko-KR" altLang="en-US"/>
          </a:p>
        </p:txBody>
      </p:sp>
    </p:spTree>
    <p:extLst>
      <p:ext uri="{BB962C8B-B14F-4D97-AF65-F5344CB8AC3E}">
        <p14:creationId xmlns:p14="http://schemas.microsoft.com/office/powerpoint/2010/main" val="3647404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08CCC151-D09E-4313-86BF-DE81850A7CA1}" type="slidenum">
              <a:rPr lang="ko-KR" altLang="en-US" smtClean="0"/>
              <a:t>16</a:t>
            </a:fld>
            <a:endParaRPr lang="ko-KR" altLang="en-US"/>
          </a:p>
        </p:txBody>
      </p:sp>
    </p:spTree>
    <p:extLst>
      <p:ext uri="{BB962C8B-B14F-4D97-AF65-F5344CB8AC3E}">
        <p14:creationId xmlns:p14="http://schemas.microsoft.com/office/powerpoint/2010/main" val="148037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4"/>
        </a:solidFill>
        <a:effectLst/>
      </p:bgPr>
    </p:bg>
    <p:spTree>
      <p:nvGrpSpPr>
        <p:cNvPr id="1" name=""/>
        <p:cNvGrpSpPr/>
        <p:nvPr/>
      </p:nvGrpSpPr>
      <p:grpSpPr>
        <a:xfrm>
          <a:off x="0" y="0"/>
          <a:ext cx="0" cy="0"/>
          <a:chOff x="0" y="0"/>
          <a:chExt cx="0" cy="0"/>
        </a:xfrm>
      </p:grpSpPr>
      <p:grpSp>
        <p:nvGrpSpPr>
          <p:cNvPr id="132" name="Group 131"/>
          <p:cNvGrpSpPr/>
          <p:nvPr userDrawn="1"/>
        </p:nvGrpSpPr>
        <p:grpSpPr>
          <a:xfrm>
            <a:off x="3293503" y="411510"/>
            <a:ext cx="2556993" cy="2699230"/>
            <a:chOff x="787805" y="339502"/>
            <a:chExt cx="4175262" cy="4407517"/>
          </a:xfrm>
        </p:grpSpPr>
        <p:sp>
          <p:nvSpPr>
            <p:cNvPr id="133" name="Oval 132"/>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34" name="Group 133"/>
            <p:cNvGrpSpPr/>
            <p:nvPr/>
          </p:nvGrpSpPr>
          <p:grpSpPr>
            <a:xfrm>
              <a:off x="1129436" y="1046675"/>
              <a:ext cx="3492000" cy="3700344"/>
              <a:chOff x="5304922" y="1037184"/>
              <a:chExt cx="3492000" cy="3700344"/>
            </a:xfrm>
          </p:grpSpPr>
          <p:grpSp>
            <p:nvGrpSpPr>
              <p:cNvPr id="135" name="Group 134"/>
              <p:cNvGrpSpPr/>
              <p:nvPr/>
            </p:nvGrpSpPr>
            <p:grpSpPr>
              <a:xfrm>
                <a:off x="5304922" y="3743716"/>
                <a:ext cx="3492000" cy="437610"/>
                <a:chOff x="1709238" y="4209096"/>
                <a:chExt cx="3492000" cy="437610"/>
              </a:xfrm>
            </p:grpSpPr>
            <p:sp>
              <p:nvSpPr>
                <p:cNvPr id="161" name="Rectangle 160"/>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2" name="Group 161"/>
                <p:cNvGrpSpPr/>
                <p:nvPr/>
              </p:nvGrpSpPr>
              <p:grpSpPr>
                <a:xfrm>
                  <a:off x="2078720" y="4209096"/>
                  <a:ext cx="469833" cy="432000"/>
                  <a:chOff x="2078720" y="4209096"/>
                  <a:chExt cx="469833" cy="432000"/>
                </a:xfrm>
              </p:grpSpPr>
              <p:sp>
                <p:nvSpPr>
                  <p:cNvPr id="170" name="Rectangle 16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1" name="Rectangle 17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2" name="Rectangle 17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3" name="Rectangle 17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3" name="Group 162"/>
                <p:cNvGrpSpPr/>
                <p:nvPr/>
              </p:nvGrpSpPr>
              <p:grpSpPr>
                <a:xfrm>
                  <a:off x="4098293" y="4384000"/>
                  <a:ext cx="900965" cy="82800"/>
                  <a:chOff x="4098293" y="4384000"/>
                  <a:chExt cx="900965" cy="82800"/>
                </a:xfrm>
              </p:grpSpPr>
              <p:sp>
                <p:nvSpPr>
                  <p:cNvPr id="164" name="Rectangle 16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5" name="Rectangle 16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6" name="Rectangle 16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7" name="Rectangle 16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8" name="Rectangle 16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9" name="Rectangle 16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36" name="Group 135"/>
              <p:cNvGrpSpPr/>
              <p:nvPr/>
            </p:nvGrpSpPr>
            <p:grpSpPr>
              <a:xfrm flipH="1">
                <a:off x="5304922" y="4299918"/>
                <a:ext cx="3492000" cy="437610"/>
                <a:chOff x="1709238" y="4209096"/>
                <a:chExt cx="3492000" cy="437610"/>
              </a:xfrm>
            </p:grpSpPr>
            <p:sp>
              <p:nvSpPr>
                <p:cNvPr id="148" name="Rectangle 147"/>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9" name="Group 148"/>
                <p:cNvGrpSpPr/>
                <p:nvPr/>
              </p:nvGrpSpPr>
              <p:grpSpPr>
                <a:xfrm>
                  <a:off x="2078720" y="4209096"/>
                  <a:ext cx="469833" cy="432000"/>
                  <a:chOff x="2078720" y="4209096"/>
                  <a:chExt cx="469833" cy="432000"/>
                </a:xfrm>
              </p:grpSpPr>
              <p:sp>
                <p:nvSpPr>
                  <p:cNvPr id="157" name="Rectangle 156"/>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8" name="Rectangle 157"/>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9" name="Rectangle 158"/>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0" name="Rectangle 159"/>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0" name="Group 149"/>
                <p:cNvGrpSpPr/>
                <p:nvPr/>
              </p:nvGrpSpPr>
              <p:grpSpPr>
                <a:xfrm>
                  <a:off x="4098293" y="4384000"/>
                  <a:ext cx="900965" cy="82800"/>
                  <a:chOff x="4098293" y="4384000"/>
                  <a:chExt cx="900965" cy="82800"/>
                </a:xfrm>
              </p:grpSpPr>
              <p:sp>
                <p:nvSpPr>
                  <p:cNvPr id="151" name="Rectangle 150"/>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2" name="Rectangle 151"/>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3" name="Rectangle 152"/>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4" name="Rectangle 153"/>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5" name="Rectangle 154"/>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6" name="Rectangle 155"/>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37" name="Group 136"/>
              <p:cNvGrpSpPr/>
              <p:nvPr/>
            </p:nvGrpSpPr>
            <p:grpSpPr>
              <a:xfrm>
                <a:off x="6272654" y="1875857"/>
                <a:ext cx="720080" cy="720080"/>
                <a:chOff x="6272654" y="1875857"/>
                <a:chExt cx="720080" cy="720080"/>
              </a:xfrm>
            </p:grpSpPr>
            <p:sp>
              <p:nvSpPr>
                <p:cNvPr id="146" name="Rectangle 145"/>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8" name="Group 137"/>
              <p:cNvGrpSpPr/>
              <p:nvPr/>
            </p:nvGrpSpPr>
            <p:grpSpPr>
              <a:xfrm>
                <a:off x="7109110" y="1875857"/>
                <a:ext cx="720080" cy="720080"/>
                <a:chOff x="7109110" y="1875857"/>
                <a:chExt cx="720080" cy="720080"/>
              </a:xfrm>
            </p:grpSpPr>
            <p:sp>
              <p:nvSpPr>
                <p:cNvPr id="144" name="Rectangle 143"/>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9" name="Group 138"/>
              <p:cNvGrpSpPr/>
              <p:nvPr/>
            </p:nvGrpSpPr>
            <p:grpSpPr>
              <a:xfrm>
                <a:off x="6690882" y="1037184"/>
                <a:ext cx="720080" cy="720080"/>
                <a:chOff x="6690882" y="1037184"/>
                <a:chExt cx="720080" cy="720080"/>
              </a:xfrm>
            </p:grpSpPr>
            <p:sp>
              <p:nvSpPr>
                <p:cNvPr id="142" name="Rectangle 141"/>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Block Arc 142"/>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40"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1"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51" name="Text Placeholder 9">
            <a:extLst>
              <a:ext uri="{FF2B5EF4-FFF2-40B4-BE49-F238E27FC236}">
                <a16:creationId xmlns:a16="http://schemas.microsoft.com/office/drawing/2014/main" id="{139BBCBE-08BA-417D-87EB-C9DA6CB356FA}"/>
              </a:ext>
            </a:extLst>
          </p:cNvPr>
          <p:cNvSpPr>
            <a:spLocks noGrp="1"/>
          </p:cNvSpPr>
          <p:nvPr>
            <p:ph type="body" sz="quarter" idx="11" hasCustomPrompt="1"/>
          </p:nvPr>
        </p:nvSpPr>
        <p:spPr>
          <a:xfrm>
            <a:off x="0" y="3969062"/>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a:t>INSTERT THE TITLE</a:t>
            </a:r>
          </a:p>
          <a:p>
            <a:pPr lvl="0"/>
            <a:r>
              <a:rPr lang="en-US" altLang="ko-KR"/>
              <a:t>OF YOUR PRESENTATION HERE</a:t>
            </a:r>
            <a:endParaRPr lang="ko-KR" altLang="en-US"/>
          </a:p>
        </p:txBody>
      </p:sp>
      <p:sp>
        <p:nvSpPr>
          <p:cNvPr id="52" name="제목 1">
            <a:extLst>
              <a:ext uri="{FF2B5EF4-FFF2-40B4-BE49-F238E27FC236}">
                <a16:creationId xmlns:a16="http://schemas.microsoft.com/office/drawing/2014/main" id="{AE33218E-9C24-435F-948C-815D84D473FB}"/>
              </a:ext>
            </a:extLst>
          </p:cNvPr>
          <p:cNvSpPr>
            <a:spLocks noGrp="1"/>
          </p:cNvSpPr>
          <p:nvPr>
            <p:ph type="title" hasCustomPrompt="1"/>
          </p:nvPr>
        </p:nvSpPr>
        <p:spPr>
          <a:xfrm>
            <a:off x="0" y="3417417"/>
            <a:ext cx="9143998" cy="540000"/>
          </a:xfrm>
          <a:prstGeom prst="rect">
            <a:avLst/>
          </a:prstGeom>
        </p:spPr>
        <p:txBody>
          <a:bodyPr anchor="ctr">
            <a:noAutofit/>
          </a:bodyPr>
          <a:lstStyle>
            <a:lvl1pPr algn="ctr">
              <a:defRPr sz="3600" b="1" baseline="0">
                <a:solidFill>
                  <a:schemeClr val="tx1"/>
                </a:solidFill>
                <a:effectLst/>
                <a:latin typeface="+mj-lt"/>
                <a:cs typeface="Arial" pitchFamily="34" charset="0"/>
              </a:defRPr>
            </a:lvl1pPr>
          </a:lstStyle>
          <a:p>
            <a:r>
              <a:rPr lang="en-US" altLang="ko-KR"/>
              <a:t>FREE PPT TEMPLATES</a:t>
            </a:r>
            <a:endParaRPr lang="ko-KR" altLang="en-US"/>
          </a:p>
        </p:txBody>
      </p:sp>
    </p:spTree>
    <p:extLst>
      <p:ext uri="{BB962C8B-B14F-4D97-AF65-F5344CB8AC3E}">
        <p14:creationId xmlns:p14="http://schemas.microsoft.com/office/powerpoint/2010/main" val="237931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4182700" y="0"/>
            <a:ext cx="4248472" cy="185167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4" name="Picture Placeholder 2"/>
          <p:cNvSpPr>
            <a:spLocks noGrp="1"/>
          </p:cNvSpPr>
          <p:nvPr>
            <p:ph type="pic" idx="11" hasCustomPrompt="1"/>
          </p:nvPr>
        </p:nvSpPr>
        <p:spPr>
          <a:xfrm>
            <a:off x="4182700" y="3291830"/>
            <a:ext cx="4248472" cy="185167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10" name="Rectangle 9"/>
          <p:cNvSpPr/>
          <p:nvPr userDrawn="1"/>
        </p:nvSpPr>
        <p:spPr>
          <a:xfrm>
            <a:off x="4182699" y="1851670"/>
            <a:ext cx="4259041" cy="145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95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a:t> Free PPT _ Click to add title</a:t>
            </a:r>
            <a:endParaRPr lang="ko-KR" altLang="en-US"/>
          </a:p>
        </p:txBody>
      </p:sp>
      <p:sp>
        <p:nvSpPr>
          <p:cNvPr id="5"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6"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076700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0" y="1167594"/>
            <a:ext cx="2880000" cy="2808312"/>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10" name="Picture Placeholder 2"/>
          <p:cNvSpPr>
            <a:spLocks noGrp="1"/>
          </p:cNvSpPr>
          <p:nvPr>
            <p:ph type="pic" idx="11" hasCustomPrompt="1"/>
          </p:nvPr>
        </p:nvSpPr>
        <p:spPr>
          <a:xfrm>
            <a:off x="6264000" y="0"/>
            <a:ext cx="2880000" cy="514349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2759703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720000" y="540000"/>
            <a:ext cx="2484000" cy="406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11" name="Picture Placeholder 2"/>
          <p:cNvSpPr>
            <a:spLocks noGrp="1"/>
          </p:cNvSpPr>
          <p:nvPr>
            <p:ph type="pic" idx="12" hasCustomPrompt="1"/>
          </p:nvPr>
        </p:nvSpPr>
        <p:spPr>
          <a:xfrm>
            <a:off x="5926807" y="540000"/>
            <a:ext cx="2484704" cy="406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2" name="Rectangle 1"/>
          <p:cNvSpPr/>
          <p:nvPr userDrawn="1"/>
        </p:nvSpPr>
        <p:spPr>
          <a:xfrm>
            <a:off x="3323403" y="540000"/>
            <a:ext cx="2484000" cy="40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4930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3" name="Rectangle 12"/>
          <p:cNvSpPr/>
          <p:nvPr userDrawn="1"/>
        </p:nvSpPr>
        <p:spPr>
          <a:xfrm>
            <a:off x="4564685" y="0"/>
            <a:ext cx="4579315"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Group 3"/>
          <p:cNvGrpSpPr/>
          <p:nvPr userDrawn="1"/>
        </p:nvGrpSpPr>
        <p:grpSpPr>
          <a:xfrm>
            <a:off x="3556573" y="832001"/>
            <a:ext cx="2016224" cy="3482571"/>
            <a:chOff x="2627784" y="1825002"/>
            <a:chExt cx="1198166" cy="2069560"/>
          </a:xfrm>
        </p:grpSpPr>
        <p:sp>
          <p:nvSpPr>
            <p:cNvPr id="5" name="Rounded Rectangle 4"/>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Group 6"/>
            <p:cNvGrpSpPr/>
            <p:nvPr/>
          </p:nvGrpSpPr>
          <p:grpSpPr>
            <a:xfrm>
              <a:off x="3168829" y="3704452"/>
              <a:ext cx="116076" cy="127684"/>
              <a:chOff x="2453209" y="5151638"/>
              <a:chExt cx="191820" cy="211002"/>
            </a:xfrm>
          </p:grpSpPr>
          <p:sp>
            <p:nvSpPr>
              <p:cNvPr id="10" name="Oval 9"/>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ounded Rectangle 10"/>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Picture Placeholder 2"/>
          <p:cNvSpPr>
            <a:spLocks noGrp="1"/>
          </p:cNvSpPr>
          <p:nvPr>
            <p:ph type="pic" idx="1" hasCustomPrompt="1"/>
          </p:nvPr>
        </p:nvSpPr>
        <p:spPr>
          <a:xfrm>
            <a:off x="3677198" y="1115645"/>
            <a:ext cx="1774974" cy="27987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81627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7" name="Rectangle 6"/>
          <p:cNvSpPr/>
          <p:nvPr userDrawn="1"/>
        </p:nvSpPr>
        <p:spPr>
          <a:xfrm>
            <a:off x="1" y="1239541"/>
            <a:ext cx="9144000" cy="33639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36" y="1766153"/>
            <a:ext cx="4217146" cy="2310733"/>
          </a:xfrm>
          <a:prstGeom prst="rect">
            <a:avLst/>
          </a:prstGeom>
        </p:spPr>
      </p:pic>
      <p:sp>
        <p:nvSpPr>
          <p:cNvPr id="5" name="Picture Placeholder 2"/>
          <p:cNvSpPr>
            <a:spLocks noGrp="1"/>
          </p:cNvSpPr>
          <p:nvPr>
            <p:ph type="pic" idx="1" hasCustomPrompt="1"/>
          </p:nvPr>
        </p:nvSpPr>
        <p:spPr>
          <a:xfrm>
            <a:off x="1115416" y="1859201"/>
            <a:ext cx="27720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0" name="Title 1">
            <a:extLst>
              <a:ext uri="{FF2B5EF4-FFF2-40B4-BE49-F238E27FC236}">
                <a16:creationId xmlns:a16="http://schemas.microsoft.com/office/drawing/2014/main" id="{216FB63C-5800-4111-92B0-B9CD0BCBE589}"/>
              </a:ext>
            </a:extLst>
          </p:cNvPr>
          <p:cNvSpPr>
            <a:spLocks noGrp="1"/>
          </p:cNvSpPr>
          <p:nvPr>
            <p:ph type="title" hasCustomPrompt="1"/>
          </p:nvPr>
        </p:nvSpPr>
        <p:spPr>
          <a:xfrm>
            <a:off x="0" y="67028"/>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a:t>Images &amp; Contents</a:t>
            </a:r>
            <a:endParaRPr lang="ko-KR" altLang="en-US"/>
          </a:p>
        </p:txBody>
      </p:sp>
    </p:spTree>
    <p:extLst>
      <p:ext uri="{BB962C8B-B14F-4D97-AF65-F5344CB8AC3E}">
        <p14:creationId xmlns:p14="http://schemas.microsoft.com/office/powerpoint/2010/main" val="518516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grpSp>
        <p:nvGrpSpPr>
          <p:cNvPr id="17" name="Group 16"/>
          <p:cNvGrpSpPr/>
          <p:nvPr userDrawn="1"/>
        </p:nvGrpSpPr>
        <p:grpSpPr>
          <a:xfrm>
            <a:off x="539552" y="1331976"/>
            <a:ext cx="1852788" cy="3200273"/>
            <a:chOff x="2627784" y="1825002"/>
            <a:chExt cx="1198166" cy="2069560"/>
          </a:xfrm>
        </p:grpSpPr>
        <p:sp>
          <p:nvSpPr>
            <p:cNvPr id="18" name="Rounded Rectangle 17"/>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Group 19"/>
            <p:cNvGrpSpPr/>
            <p:nvPr/>
          </p:nvGrpSpPr>
          <p:grpSpPr>
            <a:xfrm>
              <a:off x="3168829" y="3704452"/>
              <a:ext cx="116076" cy="127684"/>
              <a:chOff x="2453209" y="5151638"/>
              <a:chExt cx="191820" cy="211002"/>
            </a:xfrm>
          </p:grpSpPr>
          <p:sp>
            <p:nvSpPr>
              <p:cNvPr id="21" name="Oval 20"/>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ounded Rectangle 21"/>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3" name="Picture Placeholder 2"/>
          <p:cNvSpPr>
            <a:spLocks noGrp="1"/>
          </p:cNvSpPr>
          <p:nvPr>
            <p:ph type="pic" idx="10" hasCustomPrompt="1"/>
          </p:nvPr>
        </p:nvSpPr>
        <p:spPr>
          <a:xfrm>
            <a:off x="660177" y="1646164"/>
            <a:ext cx="1030277" cy="25718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grpSp>
        <p:nvGrpSpPr>
          <p:cNvPr id="10" name="Group 9"/>
          <p:cNvGrpSpPr/>
          <p:nvPr userDrawn="1"/>
        </p:nvGrpSpPr>
        <p:grpSpPr>
          <a:xfrm>
            <a:off x="1690454" y="1221920"/>
            <a:ext cx="1980221" cy="3420385"/>
            <a:chOff x="2627784" y="1825002"/>
            <a:chExt cx="1198166" cy="2069560"/>
          </a:xfrm>
        </p:grpSpPr>
        <p:sp>
          <p:nvSpPr>
            <p:cNvPr id="11" name="Rounded Rectangle 10"/>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Group 12"/>
            <p:cNvGrpSpPr/>
            <p:nvPr/>
          </p:nvGrpSpPr>
          <p:grpSpPr>
            <a:xfrm>
              <a:off x="3168829" y="3704452"/>
              <a:ext cx="116076" cy="127684"/>
              <a:chOff x="2453209" y="5151638"/>
              <a:chExt cx="191820" cy="211002"/>
            </a:xfrm>
          </p:grpSpPr>
          <p:sp>
            <p:nvSpPr>
              <p:cNvPr id="14" name="Oval 13"/>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6" name="Picture Placeholder 2"/>
          <p:cNvSpPr>
            <a:spLocks noGrp="1"/>
          </p:cNvSpPr>
          <p:nvPr>
            <p:ph type="pic" idx="1" hasCustomPrompt="1"/>
          </p:nvPr>
        </p:nvSpPr>
        <p:spPr>
          <a:xfrm>
            <a:off x="1811099" y="1544792"/>
            <a:ext cx="1743279" cy="274878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5" name="Title 1">
            <a:extLst>
              <a:ext uri="{FF2B5EF4-FFF2-40B4-BE49-F238E27FC236}">
                <a16:creationId xmlns:a16="http://schemas.microsoft.com/office/drawing/2014/main" id="{A4481C05-B01C-4D49-8033-5D0490F68262}"/>
              </a:ext>
            </a:extLst>
          </p:cNvPr>
          <p:cNvSpPr>
            <a:spLocks noGrp="1"/>
          </p:cNvSpPr>
          <p:nvPr>
            <p:ph type="title" hasCustomPrompt="1"/>
          </p:nvPr>
        </p:nvSpPr>
        <p:spPr>
          <a:xfrm>
            <a:off x="0" y="67028"/>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a:t>Images &amp; Contents</a:t>
            </a:r>
            <a:endParaRPr lang="ko-KR" altLang="en-US"/>
          </a:p>
        </p:txBody>
      </p:sp>
    </p:spTree>
    <p:extLst>
      <p:ext uri="{BB962C8B-B14F-4D97-AF65-F5344CB8AC3E}">
        <p14:creationId xmlns:p14="http://schemas.microsoft.com/office/powerpoint/2010/main" val="2081290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a:t>Fully Editable Shapes</a:t>
            </a:r>
          </a:p>
        </p:txBody>
      </p:sp>
    </p:spTree>
    <p:extLst>
      <p:ext uri="{BB962C8B-B14F-4D97-AF65-F5344CB8AC3E}">
        <p14:creationId xmlns:p14="http://schemas.microsoft.com/office/powerpoint/2010/main" val="907677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latin typeface="+mj-lt"/>
                <a:cs typeface="Arial" pitchFamily="34" charset="0"/>
              </a:defRPr>
            </a:lvl1pPr>
          </a:lstStyle>
          <a:p>
            <a:pPr lvl="0"/>
            <a:r>
              <a:rPr lang="en-US" altLang="ko-KR"/>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2612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4" name="Rectangle 43"/>
          <p:cNvSpPr/>
          <p:nvPr userDrawn="1"/>
        </p:nvSpPr>
        <p:spPr>
          <a:xfrm>
            <a:off x="1" y="889772"/>
            <a:ext cx="9144000" cy="33639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hasCustomPrompt="1"/>
          </p:nvPr>
        </p:nvSpPr>
        <p:spPr>
          <a:xfrm>
            <a:off x="3665156" y="2091331"/>
            <a:ext cx="5472608" cy="542078"/>
          </a:xfrm>
          <a:prstGeom prst="rect">
            <a:avLst/>
          </a:prstGeom>
        </p:spPr>
        <p:txBody>
          <a:bodyPr anchor="ctr">
            <a:noAutofit/>
          </a:bodyPr>
          <a:lstStyle>
            <a:lvl1pPr algn="l">
              <a:defRPr sz="3600" b="1" baseline="0">
                <a:solidFill>
                  <a:schemeClr val="tx1"/>
                </a:solidFill>
                <a:effectLst/>
                <a:latin typeface="+mj-lt"/>
                <a:cs typeface="Arial" pitchFamily="34" charset="0"/>
              </a:defRPr>
            </a:lvl1pPr>
          </a:lstStyle>
          <a:p>
            <a:r>
              <a:rPr lang="en-US" altLang="ko-KR"/>
              <a:t>SECTION BREAK</a:t>
            </a:r>
            <a:endParaRPr lang="ko-KR" altLang="en-US"/>
          </a:p>
        </p:txBody>
      </p:sp>
      <p:sp>
        <p:nvSpPr>
          <p:cNvPr id="3" name="Text Placeholder 9"/>
          <p:cNvSpPr>
            <a:spLocks noGrp="1"/>
          </p:cNvSpPr>
          <p:nvPr>
            <p:ph type="body" sz="quarter" idx="10" hasCustomPrompt="1"/>
          </p:nvPr>
        </p:nvSpPr>
        <p:spPr>
          <a:xfrm>
            <a:off x="3665156" y="2640899"/>
            <a:ext cx="5472608" cy="276687"/>
          </a:xfrm>
          <a:prstGeom prst="rect">
            <a:avLst/>
          </a:prstGeom>
        </p:spPr>
        <p:txBody>
          <a:bodyPr lIns="108000" anchor="ctr"/>
          <a:lstStyle>
            <a:lvl1pPr marL="0" indent="0" algn="l">
              <a:buNone/>
              <a:defRPr sz="1400" baseline="0">
                <a:solidFill>
                  <a:schemeClr val="tx1"/>
                </a:solidFill>
                <a:effectLst/>
                <a:latin typeface="+mn-lt"/>
                <a:cs typeface="Arial" pitchFamily="34" charset="0"/>
              </a:defRPr>
            </a:lvl1pPr>
          </a:lstStyle>
          <a:p>
            <a:pPr lvl="0"/>
            <a:r>
              <a:rPr lang="en-US" altLang="ko-KR"/>
              <a:t>Add text</a:t>
            </a:r>
            <a:endParaRPr lang="ko-KR" altLang="en-US"/>
          </a:p>
        </p:txBody>
      </p:sp>
      <p:grpSp>
        <p:nvGrpSpPr>
          <p:cNvPr id="4" name="Group 3"/>
          <p:cNvGrpSpPr/>
          <p:nvPr userDrawn="1"/>
        </p:nvGrpSpPr>
        <p:grpSpPr>
          <a:xfrm>
            <a:off x="1410728" y="1571507"/>
            <a:ext cx="1895276" cy="2008355"/>
            <a:chOff x="5304922" y="1037184"/>
            <a:chExt cx="3492000" cy="3700344"/>
          </a:xfrm>
        </p:grpSpPr>
        <p:grpSp>
          <p:nvGrpSpPr>
            <p:cNvPr id="5" name="Group 4"/>
            <p:cNvGrpSpPr/>
            <p:nvPr/>
          </p:nvGrpSpPr>
          <p:grpSpPr>
            <a:xfrm>
              <a:off x="5304922" y="3743716"/>
              <a:ext cx="3492000" cy="437610"/>
              <a:chOff x="1709238" y="4209096"/>
              <a:chExt cx="3492000" cy="437610"/>
            </a:xfrm>
          </p:grpSpPr>
          <p:sp>
            <p:nvSpPr>
              <p:cNvPr id="31" name="Rectangle 30"/>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2" name="Group 31"/>
              <p:cNvGrpSpPr/>
              <p:nvPr/>
            </p:nvGrpSpPr>
            <p:grpSpPr>
              <a:xfrm>
                <a:off x="2078720" y="4209096"/>
                <a:ext cx="469833" cy="432000"/>
                <a:chOff x="2078720" y="4209096"/>
                <a:chExt cx="469833" cy="432000"/>
              </a:xfrm>
            </p:grpSpPr>
            <p:sp>
              <p:nvSpPr>
                <p:cNvPr id="40" name="Rectangle 3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4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4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3" name="Group 32"/>
              <p:cNvGrpSpPr/>
              <p:nvPr/>
            </p:nvGrpSpPr>
            <p:grpSpPr>
              <a:xfrm>
                <a:off x="4098293" y="4384000"/>
                <a:ext cx="900965" cy="82800"/>
                <a:chOff x="4098293" y="4384000"/>
                <a:chExt cx="900965" cy="82800"/>
              </a:xfrm>
            </p:grpSpPr>
            <p:sp>
              <p:nvSpPr>
                <p:cNvPr id="34" name="Rectangle 3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ectangle 3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ectangle 3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ectangle 3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3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6" name="Group 5"/>
            <p:cNvGrpSpPr/>
            <p:nvPr/>
          </p:nvGrpSpPr>
          <p:grpSpPr>
            <a:xfrm flipH="1">
              <a:off x="5304922" y="4299918"/>
              <a:ext cx="3492000" cy="437610"/>
              <a:chOff x="1709238" y="4209096"/>
              <a:chExt cx="3492000" cy="437610"/>
            </a:xfrm>
          </p:grpSpPr>
          <p:sp>
            <p:nvSpPr>
              <p:cNvPr id="18" name="Rectangle 17"/>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18"/>
              <p:cNvGrpSpPr/>
              <p:nvPr/>
            </p:nvGrpSpPr>
            <p:grpSpPr>
              <a:xfrm>
                <a:off x="2078720" y="4209096"/>
                <a:ext cx="469833" cy="432000"/>
                <a:chOff x="2078720" y="4209096"/>
                <a:chExt cx="469833" cy="432000"/>
              </a:xfrm>
            </p:grpSpPr>
            <p:sp>
              <p:nvSpPr>
                <p:cNvPr id="27" name="Rectangle 26"/>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27"/>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28"/>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ectangle 29"/>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4098293" y="4384000"/>
                <a:ext cx="900965" cy="82800"/>
                <a:chOff x="4098293" y="4384000"/>
                <a:chExt cx="900965" cy="82800"/>
              </a:xfrm>
            </p:grpSpPr>
            <p:sp>
              <p:nvSpPr>
                <p:cNvPr id="21" name="Rectangle 20"/>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ectangle 23"/>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7" name="Group 6"/>
            <p:cNvGrpSpPr/>
            <p:nvPr/>
          </p:nvGrpSpPr>
          <p:grpSpPr>
            <a:xfrm>
              <a:off x="6272654" y="1875857"/>
              <a:ext cx="720080" cy="720080"/>
              <a:chOff x="6272654" y="1875857"/>
              <a:chExt cx="720080" cy="720080"/>
            </a:xfrm>
          </p:grpSpPr>
          <p:sp>
            <p:nvSpPr>
              <p:cNvPr id="16" name="Rectangle 15"/>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8" name="Group 7"/>
            <p:cNvGrpSpPr/>
            <p:nvPr/>
          </p:nvGrpSpPr>
          <p:grpSpPr>
            <a:xfrm>
              <a:off x="7109110" y="1875857"/>
              <a:ext cx="720080" cy="720080"/>
              <a:chOff x="7109110" y="1875857"/>
              <a:chExt cx="720080" cy="720080"/>
            </a:xfrm>
          </p:grpSpPr>
          <p:sp>
            <p:nvSpPr>
              <p:cNvPr id="14" name="Rectangle 13"/>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 name="Group 8"/>
            <p:cNvGrpSpPr/>
            <p:nvPr/>
          </p:nvGrpSpPr>
          <p:grpSpPr>
            <a:xfrm>
              <a:off x="6690882" y="1037184"/>
              <a:ext cx="720080" cy="720080"/>
              <a:chOff x="6690882" y="1037184"/>
              <a:chExt cx="720080" cy="720080"/>
            </a:xfrm>
          </p:grpSpPr>
          <p:sp>
            <p:nvSpPr>
              <p:cNvPr id="12" name="Rectangle 11"/>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Block Arc 12"/>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a:t>D</a:t>
              </a:r>
              <a:endParaRPr lang="ko-KR" altLang="en-US"/>
            </a:p>
          </p:txBody>
        </p:sp>
        <p:sp>
          <p:nvSpPr>
            <p:cNvPr id="11"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a:t>D</a:t>
              </a:r>
              <a:endParaRPr lang="ko-KR" altLang="en-US"/>
            </a:p>
          </p:txBody>
        </p:sp>
      </p:grpSp>
    </p:spTree>
    <p:extLst>
      <p:ext uri="{BB962C8B-B14F-4D97-AF65-F5344CB8AC3E}">
        <p14:creationId xmlns:p14="http://schemas.microsoft.com/office/powerpoint/2010/main" val="203694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4"/>
        </a:solidFill>
        <a:effectLst/>
      </p:bgPr>
    </p:bg>
    <p:spTree>
      <p:nvGrpSpPr>
        <p:cNvPr id="1" name=""/>
        <p:cNvGrpSpPr/>
        <p:nvPr/>
      </p:nvGrpSpPr>
      <p:grpSpPr>
        <a:xfrm>
          <a:off x="0" y="0"/>
          <a:ext cx="0" cy="0"/>
          <a:chOff x="0" y="0"/>
          <a:chExt cx="0" cy="0"/>
        </a:xfrm>
      </p:grpSpPr>
      <p:sp>
        <p:nvSpPr>
          <p:cNvPr id="3" name="Oval 2"/>
          <p:cNvSpPr/>
          <p:nvPr userDrawn="1"/>
        </p:nvSpPr>
        <p:spPr>
          <a:xfrm>
            <a:off x="2947035" y="473947"/>
            <a:ext cx="3249931" cy="32499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 name="Group 6"/>
          <p:cNvGrpSpPr/>
          <p:nvPr userDrawn="1"/>
        </p:nvGrpSpPr>
        <p:grpSpPr>
          <a:xfrm>
            <a:off x="3624362" y="1094735"/>
            <a:ext cx="1895276" cy="2008355"/>
            <a:chOff x="5304922" y="1037184"/>
            <a:chExt cx="3492000" cy="3700344"/>
          </a:xfrm>
        </p:grpSpPr>
        <p:grpSp>
          <p:nvGrpSpPr>
            <p:cNvPr id="8" name="Group 7"/>
            <p:cNvGrpSpPr/>
            <p:nvPr/>
          </p:nvGrpSpPr>
          <p:grpSpPr>
            <a:xfrm>
              <a:off x="5304922" y="3743716"/>
              <a:ext cx="3492000" cy="437610"/>
              <a:chOff x="1709238" y="4209096"/>
              <a:chExt cx="3492000" cy="437610"/>
            </a:xfrm>
          </p:grpSpPr>
          <p:sp>
            <p:nvSpPr>
              <p:cNvPr id="34" name="Rectangle 33"/>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Group 34"/>
              <p:cNvGrpSpPr/>
              <p:nvPr/>
            </p:nvGrpSpPr>
            <p:grpSpPr>
              <a:xfrm>
                <a:off x="2078720" y="4209096"/>
                <a:ext cx="469833" cy="432000"/>
                <a:chOff x="2078720" y="4209096"/>
                <a:chExt cx="469833" cy="432000"/>
              </a:xfrm>
            </p:grpSpPr>
            <p:sp>
              <p:nvSpPr>
                <p:cNvPr id="43" name="Rectangle 42"/>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45"/>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6" name="Group 35"/>
              <p:cNvGrpSpPr/>
              <p:nvPr/>
            </p:nvGrpSpPr>
            <p:grpSpPr>
              <a:xfrm>
                <a:off x="4098293" y="4384000"/>
                <a:ext cx="900965" cy="82800"/>
                <a:chOff x="4098293" y="4384000"/>
                <a:chExt cx="900965" cy="82800"/>
              </a:xfrm>
            </p:grpSpPr>
            <p:sp>
              <p:nvSpPr>
                <p:cNvPr id="37" name="Rectangle 36"/>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38"/>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39"/>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40"/>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9" name="Group 8"/>
            <p:cNvGrpSpPr/>
            <p:nvPr/>
          </p:nvGrpSpPr>
          <p:grpSpPr>
            <a:xfrm flipH="1">
              <a:off x="5304922" y="4299918"/>
              <a:ext cx="3492000" cy="437610"/>
              <a:chOff x="1709238" y="4209096"/>
              <a:chExt cx="3492000" cy="437610"/>
            </a:xfrm>
          </p:grpSpPr>
          <p:sp>
            <p:nvSpPr>
              <p:cNvPr id="21" name="Rectangle 20"/>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21"/>
              <p:cNvGrpSpPr/>
              <p:nvPr/>
            </p:nvGrpSpPr>
            <p:grpSpPr>
              <a:xfrm>
                <a:off x="2078720" y="4209096"/>
                <a:ext cx="469833" cy="432000"/>
                <a:chOff x="2078720" y="4209096"/>
                <a:chExt cx="469833" cy="432000"/>
              </a:xfrm>
            </p:grpSpPr>
            <p:sp>
              <p:nvSpPr>
                <p:cNvPr id="30" name="Rectangle 2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3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3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3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4098293" y="4384000"/>
                <a:ext cx="900965" cy="82800"/>
                <a:chOff x="4098293" y="4384000"/>
                <a:chExt cx="900965" cy="82800"/>
              </a:xfrm>
            </p:grpSpPr>
            <p:sp>
              <p:nvSpPr>
                <p:cNvPr id="24" name="Rectangle 2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2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2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2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9"/>
            <p:cNvGrpSpPr/>
            <p:nvPr/>
          </p:nvGrpSpPr>
          <p:grpSpPr>
            <a:xfrm>
              <a:off x="6272654" y="1875857"/>
              <a:ext cx="720080" cy="720080"/>
              <a:chOff x="6272654" y="1875857"/>
              <a:chExt cx="720080" cy="720080"/>
            </a:xfrm>
          </p:grpSpPr>
          <p:sp>
            <p:nvSpPr>
              <p:cNvPr id="19" name="Rectangle 18"/>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n-lt"/>
                </a:endParaRPr>
              </a:p>
            </p:txBody>
          </p:sp>
        </p:grpSp>
        <p:grpSp>
          <p:nvGrpSpPr>
            <p:cNvPr id="11" name="Group 10"/>
            <p:cNvGrpSpPr/>
            <p:nvPr/>
          </p:nvGrpSpPr>
          <p:grpSpPr>
            <a:xfrm>
              <a:off x="7109110" y="1875857"/>
              <a:ext cx="720080" cy="720080"/>
              <a:chOff x="7109110" y="1875857"/>
              <a:chExt cx="720080" cy="720080"/>
            </a:xfrm>
          </p:grpSpPr>
          <p:sp>
            <p:nvSpPr>
              <p:cNvPr id="17" name="Rectangle 16"/>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n-lt"/>
                </a:endParaRPr>
              </a:p>
            </p:txBody>
          </p:sp>
        </p:grpSp>
        <p:grpSp>
          <p:nvGrpSpPr>
            <p:cNvPr id="12" name="Group 11"/>
            <p:cNvGrpSpPr/>
            <p:nvPr/>
          </p:nvGrpSpPr>
          <p:grpSpPr>
            <a:xfrm>
              <a:off x="6690882" y="1037184"/>
              <a:ext cx="720080" cy="720080"/>
              <a:chOff x="6690882" y="1037184"/>
              <a:chExt cx="720080" cy="720080"/>
            </a:xfrm>
          </p:grpSpPr>
          <p:sp>
            <p:nvSpPr>
              <p:cNvPr id="15" name="Rectangle 14"/>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6" name="Block Arc 15"/>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a:t>D</a:t>
              </a:r>
              <a:endParaRPr lang="ko-KR" altLang="en-US"/>
            </a:p>
          </p:txBody>
        </p:sp>
        <p:sp>
          <p:nvSpPr>
            <p:cNvPr id="14"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a:t>D</a:t>
              </a:r>
              <a:endParaRPr lang="ko-KR" altLang="en-US"/>
            </a:p>
          </p:txBody>
        </p:sp>
      </p:grpSp>
      <p:sp>
        <p:nvSpPr>
          <p:cNvPr id="49" name="제목 1"/>
          <p:cNvSpPr>
            <a:spLocks noGrp="1"/>
          </p:cNvSpPr>
          <p:nvPr>
            <p:ph type="title" hasCustomPrompt="1"/>
          </p:nvPr>
        </p:nvSpPr>
        <p:spPr>
          <a:xfrm>
            <a:off x="1828381" y="3730051"/>
            <a:ext cx="547260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a:t>Thank you</a:t>
            </a:r>
            <a:endParaRPr lang="ko-KR" altLang="en-US"/>
          </a:p>
        </p:txBody>
      </p:sp>
      <p:sp>
        <p:nvSpPr>
          <p:cNvPr id="50" name="Text Placeholder 9"/>
          <p:cNvSpPr>
            <a:spLocks noGrp="1"/>
          </p:cNvSpPr>
          <p:nvPr>
            <p:ph type="body" sz="quarter" idx="10" hasCustomPrompt="1"/>
          </p:nvPr>
        </p:nvSpPr>
        <p:spPr>
          <a:xfrm>
            <a:off x="1828381" y="4279619"/>
            <a:ext cx="5472608" cy="252000"/>
          </a:xfrm>
          <a:prstGeom prst="rect">
            <a:avLst/>
          </a:prstGeom>
        </p:spPr>
        <p:txBody>
          <a:bodyPr lIns="108000" anchor="ctr"/>
          <a:lstStyle>
            <a:lvl1pPr marL="0" indent="0" algn="ctr">
              <a:buNone/>
              <a:defRPr sz="1400" baseline="0">
                <a:solidFill>
                  <a:schemeClr val="tx1">
                    <a:lumMod val="75000"/>
                    <a:lumOff val="25000"/>
                  </a:schemeClr>
                </a:solidFill>
                <a:effectLst/>
                <a:latin typeface="+mn-lt"/>
                <a:cs typeface="Arial" pitchFamily="34" charset="0"/>
              </a:defRPr>
            </a:lvl1pPr>
          </a:lstStyle>
          <a:p>
            <a:pPr lvl="0"/>
            <a:r>
              <a:rPr lang="en-US" altLang="ko-KR"/>
              <a:t>This text can be replaced with your own text</a:t>
            </a:r>
            <a:endParaRPr lang="ko-KR" altLang="en-US"/>
          </a:p>
        </p:txBody>
      </p:sp>
    </p:spTree>
    <p:extLst>
      <p:ext uri="{BB962C8B-B14F-4D97-AF65-F5344CB8AC3E}">
        <p14:creationId xmlns:p14="http://schemas.microsoft.com/office/powerpoint/2010/main" val="3298155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a:t> Free PPT _ Click to add title</a:t>
            </a:r>
            <a:endParaRPr lang="ko-KR" altLang="en-US"/>
          </a:p>
        </p:txBody>
      </p:sp>
      <p:sp>
        <p:nvSpPr>
          <p:cNvPr id="5"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6"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64630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a:t> Free PPT _ Click to add title</a:t>
            </a:r>
            <a:endParaRPr lang="ko-KR" altLang="en-US"/>
          </a:p>
        </p:txBody>
      </p:sp>
    </p:spTree>
    <p:extLst>
      <p:ext uri="{BB962C8B-B14F-4D97-AF65-F5344CB8AC3E}">
        <p14:creationId xmlns:p14="http://schemas.microsoft.com/office/powerpoint/2010/main" val="411755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4"/>
        </a:solidFill>
        <a:effectLst/>
      </p:bgPr>
    </p:bg>
    <p:spTree>
      <p:nvGrpSpPr>
        <p:cNvPr id="1" name=""/>
        <p:cNvGrpSpPr/>
        <p:nvPr/>
      </p:nvGrpSpPr>
      <p:grpSpPr>
        <a:xfrm>
          <a:off x="0" y="0"/>
          <a:ext cx="0" cy="0"/>
          <a:chOff x="0" y="0"/>
          <a:chExt cx="0" cy="0"/>
        </a:xfrm>
      </p:grpSpPr>
      <p:grpSp>
        <p:nvGrpSpPr>
          <p:cNvPr id="4" name="Group 131">
            <a:extLst>
              <a:ext uri="{FF2B5EF4-FFF2-40B4-BE49-F238E27FC236}">
                <a16:creationId xmlns:a16="http://schemas.microsoft.com/office/drawing/2014/main" id="{27EE9740-0123-4869-BA43-7DD9426DE4D1}"/>
              </a:ext>
            </a:extLst>
          </p:cNvPr>
          <p:cNvGrpSpPr/>
          <p:nvPr userDrawn="1"/>
        </p:nvGrpSpPr>
        <p:grpSpPr>
          <a:xfrm>
            <a:off x="8007323" y="3939702"/>
            <a:ext cx="1029173" cy="1086422"/>
            <a:chOff x="787805" y="339502"/>
            <a:chExt cx="4175262" cy="4407517"/>
          </a:xfrm>
        </p:grpSpPr>
        <p:sp>
          <p:nvSpPr>
            <p:cNvPr id="6" name="Oval 132">
              <a:extLst>
                <a:ext uri="{FF2B5EF4-FFF2-40B4-BE49-F238E27FC236}">
                  <a16:creationId xmlns:a16="http://schemas.microsoft.com/office/drawing/2014/main" id="{447CDFBA-A030-4D6E-9FAD-493BCB45F4AC}"/>
                </a:ext>
              </a:extLst>
            </p:cNvPr>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 name="Group 133">
              <a:extLst>
                <a:ext uri="{FF2B5EF4-FFF2-40B4-BE49-F238E27FC236}">
                  <a16:creationId xmlns:a16="http://schemas.microsoft.com/office/drawing/2014/main" id="{702A2EA0-731F-4C9E-8163-4C2B0E0CA697}"/>
                </a:ext>
              </a:extLst>
            </p:cNvPr>
            <p:cNvGrpSpPr/>
            <p:nvPr/>
          </p:nvGrpSpPr>
          <p:grpSpPr>
            <a:xfrm>
              <a:off x="1129436" y="1046675"/>
              <a:ext cx="3492000" cy="3700344"/>
              <a:chOff x="5304922" y="1037184"/>
              <a:chExt cx="3492000" cy="3700344"/>
            </a:xfrm>
          </p:grpSpPr>
          <p:grpSp>
            <p:nvGrpSpPr>
              <p:cNvPr id="9" name="Group 134">
                <a:extLst>
                  <a:ext uri="{FF2B5EF4-FFF2-40B4-BE49-F238E27FC236}">
                    <a16:creationId xmlns:a16="http://schemas.microsoft.com/office/drawing/2014/main" id="{2C176EB5-F96E-4F35-853D-6EF47F79EDBD}"/>
                  </a:ext>
                </a:extLst>
              </p:cNvPr>
              <p:cNvGrpSpPr/>
              <p:nvPr/>
            </p:nvGrpSpPr>
            <p:grpSpPr>
              <a:xfrm>
                <a:off x="5304922" y="3743716"/>
                <a:ext cx="3492000" cy="437610"/>
                <a:chOff x="1709238" y="4209096"/>
                <a:chExt cx="3492000" cy="437610"/>
              </a:xfrm>
            </p:grpSpPr>
            <p:sp>
              <p:nvSpPr>
                <p:cNvPr id="35" name="Rectangle 160">
                  <a:extLst>
                    <a:ext uri="{FF2B5EF4-FFF2-40B4-BE49-F238E27FC236}">
                      <a16:creationId xmlns:a16="http://schemas.microsoft.com/office/drawing/2014/main" id="{A088076B-D1E6-42F3-8822-2B0C0C2EF717}"/>
                    </a:ext>
                  </a:extLst>
                </p:cNvPr>
                <p:cNvSpPr/>
                <p:nvPr/>
              </p:nvSpPr>
              <p:spPr>
                <a:xfrm>
                  <a:off x="1709238" y="4214706"/>
                  <a:ext cx="3492000" cy="43200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6" name="Group 161">
                  <a:extLst>
                    <a:ext uri="{FF2B5EF4-FFF2-40B4-BE49-F238E27FC236}">
                      <a16:creationId xmlns:a16="http://schemas.microsoft.com/office/drawing/2014/main" id="{5E605DFA-9839-43EB-A35A-47428FC7B705}"/>
                    </a:ext>
                  </a:extLst>
                </p:cNvPr>
                <p:cNvGrpSpPr/>
                <p:nvPr/>
              </p:nvGrpSpPr>
              <p:grpSpPr>
                <a:xfrm>
                  <a:off x="2078720" y="4209096"/>
                  <a:ext cx="469833" cy="432000"/>
                  <a:chOff x="2078720" y="4209096"/>
                  <a:chExt cx="469833" cy="432000"/>
                </a:xfrm>
              </p:grpSpPr>
              <p:sp>
                <p:nvSpPr>
                  <p:cNvPr id="44" name="Rectangle 169">
                    <a:extLst>
                      <a:ext uri="{FF2B5EF4-FFF2-40B4-BE49-F238E27FC236}">
                        <a16:creationId xmlns:a16="http://schemas.microsoft.com/office/drawing/2014/main" id="{B5FFB653-9F76-4A65-A49D-9F2C85A198AB}"/>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170">
                    <a:extLst>
                      <a:ext uri="{FF2B5EF4-FFF2-40B4-BE49-F238E27FC236}">
                        <a16:creationId xmlns:a16="http://schemas.microsoft.com/office/drawing/2014/main" id="{BCC13D2D-CB21-4D8F-B306-116668EB554E}"/>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171">
                    <a:extLst>
                      <a:ext uri="{FF2B5EF4-FFF2-40B4-BE49-F238E27FC236}">
                        <a16:creationId xmlns:a16="http://schemas.microsoft.com/office/drawing/2014/main" id="{4B4EC037-AC2B-4929-B36A-C295F594A5F3}"/>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Rectangle 172">
                    <a:extLst>
                      <a:ext uri="{FF2B5EF4-FFF2-40B4-BE49-F238E27FC236}">
                        <a16:creationId xmlns:a16="http://schemas.microsoft.com/office/drawing/2014/main" id="{0A91E61B-6974-4AE2-B59E-A95CC1A47D2C}"/>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7" name="Group 162">
                  <a:extLst>
                    <a:ext uri="{FF2B5EF4-FFF2-40B4-BE49-F238E27FC236}">
                      <a16:creationId xmlns:a16="http://schemas.microsoft.com/office/drawing/2014/main" id="{27F7EB12-F708-4209-A61D-2512C24393D2}"/>
                    </a:ext>
                  </a:extLst>
                </p:cNvPr>
                <p:cNvGrpSpPr/>
                <p:nvPr/>
              </p:nvGrpSpPr>
              <p:grpSpPr>
                <a:xfrm>
                  <a:off x="4098293" y="4384000"/>
                  <a:ext cx="900965" cy="82800"/>
                  <a:chOff x="4098293" y="4384000"/>
                  <a:chExt cx="900965" cy="82800"/>
                </a:xfrm>
              </p:grpSpPr>
              <p:sp>
                <p:nvSpPr>
                  <p:cNvPr id="38" name="Rectangle 163">
                    <a:extLst>
                      <a:ext uri="{FF2B5EF4-FFF2-40B4-BE49-F238E27FC236}">
                        <a16:creationId xmlns:a16="http://schemas.microsoft.com/office/drawing/2014/main" id="{C1C94283-5648-4D39-A6BA-94038C5B4847}"/>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164">
                    <a:extLst>
                      <a:ext uri="{FF2B5EF4-FFF2-40B4-BE49-F238E27FC236}">
                        <a16:creationId xmlns:a16="http://schemas.microsoft.com/office/drawing/2014/main" id="{186C071A-034E-41D6-B2D4-5F90DD2C7357}"/>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165">
                    <a:extLst>
                      <a:ext uri="{FF2B5EF4-FFF2-40B4-BE49-F238E27FC236}">
                        <a16:creationId xmlns:a16="http://schemas.microsoft.com/office/drawing/2014/main" id="{9D26C39B-8B97-4ECF-B6DD-B85BA0645422}"/>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166">
                    <a:extLst>
                      <a:ext uri="{FF2B5EF4-FFF2-40B4-BE49-F238E27FC236}">
                        <a16:creationId xmlns:a16="http://schemas.microsoft.com/office/drawing/2014/main" id="{ECD584BD-CBEA-4A0C-AB8E-F908D8D2F3CF}"/>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167">
                    <a:extLst>
                      <a:ext uri="{FF2B5EF4-FFF2-40B4-BE49-F238E27FC236}">
                        <a16:creationId xmlns:a16="http://schemas.microsoft.com/office/drawing/2014/main" id="{C5728277-DF1F-49FA-A188-97A3A7E9BCA7}"/>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168">
                    <a:extLst>
                      <a:ext uri="{FF2B5EF4-FFF2-40B4-BE49-F238E27FC236}">
                        <a16:creationId xmlns:a16="http://schemas.microsoft.com/office/drawing/2014/main" id="{F2CC3C6B-2E47-4B4F-B1F5-22F379354563}"/>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135">
                <a:extLst>
                  <a:ext uri="{FF2B5EF4-FFF2-40B4-BE49-F238E27FC236}">
                    <a16:creationId xmlns:a16="http://schemas.microsoft.com/office/drawing/2014/main" id="{16966161-F969-48CE-9CA1-49DE5D84207F}"/>
                  </a:ext>
                </a:extLst>
              </p:cNvPr>
              <p:cNvGrpSpPr/>
              <p:nvPr/>
            </p:nvGrpSpPr>
            <p:grpSpPr>
              <a:xfrm flipH="1">
                <a:off x="5304922" y="4299918"/>
                <a:ext cx="3492000" cy="437610"/>
                <a:chOff x="1709238" y="4209096"/>
                <a:chExt cx="3492000" cy="437610"/>
              </a:xfrm>
            </p:grpSpPr>
            <p:sp>
              <p:nvSpPr>
                <p:cNvPr id="22" name="Rectangle 147">
                  <a:extLst>
                    <a:ext uri="{FF2B5EF4-FFF2-40B4-BE49-F238E27FC236}">
                      <a16:creationId xmlns:a16="http://schemas.microsoft.com/office/drawing/2014/main" id="{93B56050-6CF1-421F-BE2B-ACE4BF647094}"/>
                    </a:ext>
                  </a:extLst>
                </p:cNvPr>
                <p:cNvSpPr/>
                <p:nvPr/>
              </p:nvSpPr>
              <p:spPr>
                <a:xfrm>
                  <a:off x="1709238" y="4214706"/>
                  <a:ext cx="3492000" cy="43200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3" name="Group 148">
                  <a:extLst>
                    <a:ext uri="{FF2B5EF4-FFF2-40B4-BE49-F238E27FC236}">
                      <a16:creationId xmlns:a16="http://schemas.microsoft.com/office/drawing/2014/main" id="{705F14FC-E5A6-4568-ACDF-1D3FE0C299AF}"/>
                    </a:ext>
                  </a:extLst>
                </p:cNvPr>
                <p:cNvGrpSpPr/>
                <p:nvPr/>
              </p:nvGrpSpPr>
              <p:grpSpPr>
                <a:xfrm>
                  <a:off x="2078720" y="4209096"/>
                  <a:ext cx="469833" cy="432000"/>
                  <a:chOff x="2078720" y="4209096"/>
                  <a:chExt cx="469833" cy="432000"/>
                </a:xfrm>
              </p:grpSpPr>
              <p:sp>
                <p:nvSpPr>
                  <p:cNvPr id="31" name="Rectangle 156">
                    <a:extLst>
                      <a:ext uri="{FF2B5EF4-FFF2-40B4-BE49-F238E27FC236}">
                        <a16:creationId xmlns:a16="http://schemas.microsoft.com/office/drawing/2014/main" id="{C1C67428-84B3-47F6-B572-1DDAD72482EA}"/>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157">
                    <a:extLst>
                      <a:ext uri="{FF2B5EF4-FFF2-40B4-BE49-F238E27FC236}">
                        <a16:creationId xmlns:a16="http://schemas.microsoft.com/office/drawing/2014/main" id="{4D291A85-90BC-40C4-82C8-995D19DA7B57}"/>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158">
                    <a:extLst>
                      <a:ext uri="{FF2B5EF4-FFF2-40B4-BE49-F238E27FC236}">
                        <a16:creationId xmlns:a16="http://schemas.microsoft.com/office/drawing/2014/main" id="{1208F1BF-C308-4341-9331-371D54887A35}"/>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ectangle 159">
                    <a:extLst>
                      <a:ext uri="{FF2B5EF4-FFF2-40B4-BE49-F238E27FC236}">
                        <a16:creationId xmlns:a16="http://schemas.microsoft.com/office/drawing/2014/main" id="{79574260-10CF-4B47-BE94-064E3817BFD5}"/>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4" name="Group 149">
                  <a:extLst>
                    <a:ext uri="{FF2B5EF4-FFF2-40B4-BE49-F238E27FC236}">
                      <a16:creationId xmlns:a16="http://schemas.microsoft.com/office/drawing/2014/main" id="{29B59D79-C5D1-4C8A-A153-2896A45EC8E8}"/>
                    </a:ext>
                  </a:extLst>
                </p:cNvPr>
                <p:cNvGrpSpPr/>
                <p:nvPr/>
              </p:nvGrpSpPr>
              <p:grpSpPr>
                <a:xfrm>
                  <a:off x="4098293" y="4384000"/>
                  <a:ext cx="900965" cy="82800"/>
                  <a:chOff x="4098293" y="4384000"/>
                  <a:chExt cx="900965" cy="82800"/>
                </a:xfrm>
              </p:grpSpPr>
              <p:sp>
                <p:nvSpPr>
                  <p:cNvPr id="25" name="Rectangle 150">
                    <a:extLst>
                      <a:ext uri="{FF2B5EF4-FFF2-40B4-BE49-F238E27FC236}">
                        <a16:creationId xmlns:a16="http://schemas.microsoft.com/office/drawing/2014/main" id="{8DA58CED-B891-4D70-BF4E-F7C6E3CDEB7D}"/>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151">
                    <a:extLst>
                      <a:ext uri="{FF2B5EF4-FFF2-40B4-BE49-F238E27FC236}">
                        <a16:creationId xmlns:a16="http://schemas.microsoft.com/office/drawing/2014/main" id="{D5615C41-5541-4FE5-BB94-F395569E4B52}"/>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52">
                    <a:extLst>
                      <a:ext uri="{FF2B5EF4-FFF2-40B4-BE49-F238E27FC236}">
                        <a16:creationId xmlns:a16="http://schemas.microsoft.com/office/drawing/2014/main" id="{AD243482-CED3-434C-8308-51F8E10B9F44}"/>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153">
                    <a:extLst>
                      <a:ext uri="{FF2B5EF4-FFF2-40B4-BE49-F238E27FC236}">
                        <a16:creationId xmlns:a16="http://schemas.microsoft.com/office/drawing/2014/main" id="{CBEE918D-9CFE-4074-B060-80787DAC7404}"/>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154">
                    <a:extLst>
                      <a:ext uri="{FF2B5EF4-FFF2-40B4-BE49-F238E27FC236}">
                        <a16:creationId xmlns:a16="http://schemas.microsoft.com/office/drawing/2014/main" id="{33E58DA4-9445-42D6-8698-D553D440C13E}"/>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ectangle 155">
                    <a:extLst>
                      <a:ext uri="{FF2B5EF4-FFF2-40B4-BE49-F238E27FC236}">
                        <a16:creationId xmlns:a16="http://schemas.microsoft.com/office/drawing/2014/main" id="{B635869A-C811-406D-B73E-F2BEA6835DBE}"/>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1" name="Group 136">
                <a:extLst>
                  <a:ext uri="{FF2B5EF4-FFF2-40B4-BE49-F238E27FC236}">
                    <a16:creationId xmlns:a16="http://schemas.microsoft.com/office/drawing/2014/main" id="{0C91AD8C-42DA-4BAD-A05B-813F8FF5805B}"/>
                  </a:ext>
                </a:extLst>
              </p:cNvPr>
              <p:cNvGrpSpPr/>
              <p:nvPr/>
            </p:nvGrpSpPr>
            <p:grpSpPr>
              <a:xfrm>
                <a:off x="6272654" y="1875857"/>
                <a:ext cx="720080" cy="720080"/>
                <a:chOff x="6272654" y="1875857"/>
                <a:chExt cx="720080" cy="720080"/>
              </a:xfrm>
            </p:grpSpPr>
            <p:sp>
              <p:nvSpPr>
                <p:cNvPr id="20" name="Rectangle 145">
                  <a:extLst>
                    <a:ext uri="{FF2B5EF4-FFF2-40B4-BE49-F238E27FC236}">
                      <a16:creationId xmlns:a16="http://schemas.microsoft.com/office/drawing/2014/main" id="{1B068CA3-3CBF-464B-BA38-86D999AC9E43}"/>
                    </a:ext>
                  </a:extLst>
                </p:cNvPr>
                <p:cNvSpPr/>
                <p:nvPr/>
              </p:nvSpPr>
              <p:spPr>
                <a:xfrm>
                  <a:off x="6272654" y="1875857"/>
                  <a:ext cx="720080" cy="72008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Parallelogram 5">
                  <a:extLst>
                    <a:ext uri="{FF2B5EF4-FFF2-40B4-BE49-F238E27FC236}">
                      <a16:creationId xmlns:a16="http://schemas.microsoft.com/office/drawing/2014/main" id="{B1D31BB0-1630-4739-914C-C145F309A5AF}"/>
                    </a:ext>
                  </a:extLst>
                </p:cNvPr>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137">
                <a:extLst>
                  <a:ext uri="{FF2B5EF4-FFF2-40B4-BE49-F238E27FC236}">
                    <a16:creationId xmlns:a16="http://schemas.microsoft.com/office/drawing/2014/main" id="{15C18143-14BB-4C58-A20B-7318D344E22E}"/>
                  </a:ext>
                </a:extLst>
              </p:cNvPr>
              <p:cNvGrpSpPr/>
              <p:nvPr/>
            </p:nvGrpSpPr>
            <p:grpSpPr>
              <a:xfrm>
                <a:off x="7109110" y="1875857"/>
                <a:ext cx="720080" cy="720080"/>
                <a:chOff x="7109110" y="1875857"/>
                <a:chExt cx="720080" cy="720080"/>
              </a:xfrm>
            </p:grpSpPr>
            <p:sp>
              <p:nvSpPr>
                <p:cNvPr id="18" name="Rectangle 143">
                  <a:extLst>
                    <a:ext uri="{FF2B5EF4-FFF2-40B4-BE49-F238E27FC236}">
                      <a16:creationId xmlns:a16="http://schemas.microsoft.com/office/drawing/2014/main" id="{E954313C-2870-4B5A-B18A-5C692BEC6D8C}"/>
                    </a:ext>
                  </a:extLst>
                </p:cNvPr>
                <p:cNvSpPr/>
                <p:nvPr/>
              </p:nvSpPr>
              <p:spPr>
                <a:xfrm>
                  <a:off x="7109110" y="1875857"/>
                  <a:ext cx="720080" cy="72008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9">
                  <a:extLst>
                    <a:ext uri="{FF2B5EF4-FFF2-40B4-BE49-F238E27FC236}">
                      <a16:creationId xmlns:a16="http://schemas.microsoft.com/office/drawing/2014/main" id="{4763907E-8A97-41E2-93BA-2E0B967D4ECA}"/>
                    </a:ext>
                  </a:extLst>
                </p:cNvPr>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 name="Group 138">
                <a:extLst>
                  <a:ext uri="{FF2B5EF4-FFF2-40B4-BE49-F238E27FC236}">
                    <a16:creationId xmlns:a16="http://schemas.microsoft.com/office/drawing/2014/main" id="{2643E987-90C2-4B94-B80F-EDC21B366997}"/>
                  </a:ext>
                </a:extLst>
              </p:cNvPr>
              <p:cNvGrpSpPr/>
              <p:nvPr/>
            </p:nvGrpSpPr>
            <p:grpSpPr>
              <a:xfrm>
                <a:off x="6690882" y="1037184"/>
                <a:ext cx="720080" cy="720080"/>
                <a:chOff x="6690882" y="1037184"/>
                <a:chExt cx="720080" cy="720080"/>
              </a:xfrm>
            </p:grpSpPr>
            <p:sp>
              <p:nvSpPr>
                <p:cNvPr id="16" name="Rectangle 141">
                  <a:extLst>
                    <a:ext uri="{FF2B5EF4-FFF2-40B4-BE49-F238E27FC236}">
                      <a16:creationId xmlns:a16="http://schemas.microsoft.com/office/drawing/2014/main" id="{FDD5E718-9613-4CA7-B815-A1504E9F381E}"/>
                    </a:ext>
                  </a:extLst>
                </p:cNvPr>
                <p:cNvSpPr/>
                <p:nvPr/>
              </p:nvSpPr>
              <p:spPr>
                <a:xfrm>
                  <a:off x="6690882" y="1037184"/>
                  <a:ext cx="720080" cy="7200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Block Arc 142">
                  <a:extLst>
                    <a:ext uri="{FF2B5EF4-FFF2-40B4-BE49-F238E27FC236}">
                      <a16:creationId xmlns:a16="http://schemas.microsoft.com/office/drawing/2014/main" id="{407CE817-14C3-44BE-AA08-4ADF87841D87}"/>
                    </a:ext>
                  </a:extLst>
                </p:cNvPr>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4" name="Round Same Side Corner Rectangle 51">
                <a:extLst>
                  <a:ext uri="{FF2B5EF4-FFF2-40B4-BE49-F238E27FC236}">
                    <a16:creationId xmlns:a16="http://schemas.microsoft.com/office/drawing/2014/main" id="{E71512B9-2122-4E61-A068-EC571CE12AB2}"/>
                  </a:ext>
                </a:extLst>
              </p:cNvPr>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 Same Side Corner Rectangle 51">
                <a:extLst>
                  <a:ext uri="{FF2B5EF4-FFF2-40B4-BE49-F238E27FC236}">
                    <a16:creationId xmlns:a16="http://schemas.microsoft.com/office/drawing/2014/main" id="{5820E22C-02AD-453C-B5C8-EA9F3637AF00}"/>
                  </a:ext>
                </a:extLst>
              </p:cNvPr>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8"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a:t> Free PPT _ Click to add title</a:t>
            </a:r>
            <a:endParaRPr lang="ko-KR" altLang="en-US"/>
          </a:p>
        </p:txBody>
      </p:sp>
    </p:spTree>
    <p:extLst>
      <p:ext uri="{BB962C8B-B14F-4D97-AF65-F5344CB8AC3E}">
        <p14:creationId xmlns:p14="http://schemas.microsoft.com/office/powerpoint/2010/main" val="254199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2"/>
          <p:cNvSpPr/>
          <p:nvPr userDrawn="1"/>
        </p:nvSpPr>
        <p:spPr>
          <a:xfrm>
            <a:off x="1547664" y="0"/>
            <a:ext cx="759633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131">
            <a:extLst>
              <a:ext uri="{FF2B5EF4-FFF2-40B4-BE49-F238E27FC236}">
                <a16:creationId xmlns:a16="http://schemas.microsoft.com/office/drawing/2014/main" id="{026D4B59-5D59-4CEC-AB20-DB24D608CE1F}"/>
              </a:ext>
            </a:extLst>
          </p:cNvPr>
          <p:cNvGrpSpPr/>
          <p:nvPr userDrawn="1"/>
        </p:nvGrpSpPr>
        <p:grpSpPr>
          <a:xfrm>
            <a:off x="126464" y="3578903"/>
            <a:ext cx="1296144" cy="1368244"/>
            <a:chOff x="787805" y="339502"/>
            <a:chExt cx="4175262" cy="4407517"/>
          </a:xfrm>
        </p:grpSpPr>
        <p:sp>
          <p:nvSpPr>
            <p:cNvPr id="6" name="Oval 132">
              <a:extLst>
                <a:ext uri="{FF2B5EF4-FFF2-40B4-BE49-F238E27FC236}">
                  <a16:creationId xmlns:a16="http://schemas.microsoft.com/office/drawing/2014/main" id="{9F7729A7-5A12-4764-9BB8-3EE3D0790F11}"/>
                </a:ext>
              </a:extLst>
            </p:cNvPr>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 name="Group 133">
              <a:extLst>
                <a:ext uri="{FF2B5EF4-FFF2-40B4-BE49-F238E27FC236}">
                  <a16:creationId xmlns:a16="http://schemas.microsoft.com/office/drawing/2014/main" id="{433664DB-FA73-4B57-9543-AEF7A1FB2D58}"/>
                </a:ext>
              </a:extLst>
            </p:cNvPr>
            <p:cNvGrpSpPr/>
            <p:nvPr/>
          </p:nvGrpSpPr>
          <p:grpSpPr>
            <a:xfrm>
              <a:off x="1129436" y="1046675"/>
              <a:ext cx="3492000" cy="3700344"/>
              <a:chOff x="5304922" y="1037184"/>
              <a:chExt cx="3492000" cy="3700344"/>
            </a:xfrm>
          </p:grpSpPr>
          <p:grpSp>
            <p:nvGrpSpPr>
              <p:cNvPr id="8" name="Group 134">
                <a:extLst>
                  <a:ext uri="{FF2B5EF4-FFF2-40B4-BE49-F238E27FC236}">
                    <a16:creationId xmlns:a16="http://schemas.microsoft.com/office/drawing/2014/main" id="{97F3B45F-4060-46EF-8565-299D039E474D}"/>
                  </a:ext>
                </a:extLst>
              </p:cNvPr>
              <p:cNvGrpSpPr/>
              <p:nvPr/>
            </p:nvGrpSpPr>
            <p:grpSpPr>
              <a:xfrm>
                <a:off x="5304922" y="3743716"/>
                <a:ext cx="3492000" cy="437610"/>
                <a:chOff x="1709238" y="4209096"/>
                <a:chExt cx="3492000" cy="437610"/>
              </a:xfrm>
            </p:grpSpPr>
            <p:sp>
              <p:nvSpPr>
                <p:cNvPr id="34" name="Rectangle 160">
                  <a:extLst>
                    <a:ext uri="{FF2B5EF4-FFF2-40B4-BE49-F238E27FC236}">
                      <a16:creationId xmlns:a16="http://schemas.microsoft.com/office/drawing/2014/main" id="{1F3EFD6B-061F-4478-8FAA-0C72A246F3CF}"/>
                    </a:ext>
                  </a:extLst>
                </p:cNvPr>
                <p:cNvSpPr/>
                <p:nvPr/>
              </p:nvSpPr>
              <p:spPr>
                <a:xfrm>
                  <a:off x="1709238" y="4214706"/>
                  <a:ext cx="3492000" cy="43200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Group 161">
                  <a:extLst>
                    <a:ext uri="{FF2B5EF4-FFF2-40B4-BE49-F238E27FC236}">
                      <a16:creationId xmlns:a16="http://schemas.microsoft.com/office/drawing/2014/main" id="{9201AC6B-6F3A-4E54-9E1E-68F94FD39972}"/>
                    </a:ext>
                  </a:extLst>
                </p:cNvPr>
                <p:cNvGrpSpPr/>
                <p:nvPr/>
              </p:nvGrpSpPr>
              <p:grpSpPr>
                <a:xfrm>
                  <a:off x="2078720" y="4209096"/>
                  <a:ext cx="469833" cy="432000"/>
                  <a:chOff x="2078720" y="4209096"/>
                  <a:chExt cx="469833" cy="432000"/>
                </a:xfrm>
              </p:grpSpPr>
              <p:sp>
                <p:nvSpPr>
                  <p:cNvPr id="43" name="Rectangle 169">
                    <a:extLst>
                      <a:ext uri="{FF2B5EF4-FFF2-40B4-BE49-F238E27FC236}">
                        <a16:creationId xmlns:a16="http://schemas.microsoft.com/office/drawing/2014/main" id="{833D3C5A-E612-4CE7-98A0-3793884D93B0}"/>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170">
                    <a:extLst>
                      <a:ext uri="{FF2B5EF4-FFF2-40B4-BE49-F238E27FC236}">
                        <a16:creationId xmlns:a16="http://schemas.microsoft.com/office/drawing/2014/main" id="{9A2C5636-A3D2-4B1B-A346-15F3468CD198}"/>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171">
                    <a:extLst>
                      <a:ext uri="{FF2B5EF4-FFF2-40B4-BE49-F238E27FC236}">
                        <a16:creationId xmlns:a16="http://schemas.microsoft.com/office/drawing/2014/main" id="{10650D19-D871-43A5-90C4-25301C5C346E}"/>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172">
                    <a:extLst>
                      <a:ext uri="{FF2B5EF4-FFF2-40B4-BE49-F238E27FC236}">
                        <a16:creationId xmlns:a16="http://schemas.microsoft.com/office/drawing/2014/main" id="{F9A18B9A-6392-4D5F-A47E-B329BB9A6661}"/>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6" name="Group 162">
                  <a:extLst>
                    <a:ext uri="{FF2B5EF4-FFF2-40B4-BE49-F238E27FC236}">
                      <a16:creationId xmlns:a16="http://schemas.microsoft.com/office/drawing/2014/main" id="{B82B438A-726D-45F9-A5DA-D08AD6C624E0}"/>
                    </a:ext>
                  </a:extLst>
                </p:cNvPr>
                <p:cNvGrpSpPr/>
                <p:nvPr/>
              </p:nvGrpSpPr>
              <p:grpSpPr>
                <a:xfrm>
                  <a:off x="4098293" y="4384000"/>
                  <a:ext cx="900965" cy="82800"/>
                  <a:chOff x="4098293" y="4384000"/>
                  <a:chExt cx="900965" cy="82800"/>
                </a:xfrm>
              </p:grpSpPr>
              <p:sp>
                <p:nvSpPr>
                  <p:cNvPr id="37" name="Rectangle 163">
                    <a:extLst>
                      <a:ext uri="{FF2B5EF4-FFF2-40B4-BE49-F238E27FC236}">
                        <a16:creationId xmlns:a16="http://schemas.microsoft.com/office/drawing/2014/main" id="{93FAEF1B-8C71-4F77-86F3-9082D16C6C3D}"/>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164">
                    <a:extLst>
                      <a:ext uri="{FF2B5EF4-FFF2-40B4-BE49-F238E27FC236}">
                        <a16:creationId xmlns:a16="http://schemas.microsoft.com/office/drawing/2014/main" id="{575D7FA0-9FAE-4CE8-95D1-B88B0F922D42}"/>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165">
                    <a:extLst>
                      <a:ext uri="{FF2B5EF4-FFF2-40B4-BE49-F238E27FC236}">
                        <a16:creationId xmlns:a16="http://schemas.microsoft.com/office/drawing/2014/main" id="{772FC9E5-A5A5-4EE0-A2EC-C53B2C15E423}"/>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166">
                    <a:extLst>
                      <a:ext uri="{FF2B5EF4-FFF2-40B4-BE49-F238E27FC236}">
                        <a16:creationId xmlns:a16="http://schemas.microsoft.com/office/drawing/2014/main" id="{FFA7EB86-1716-4A64-88E6-CE6743D43754}"/>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167">
                    <a:extLst>
                      <a:ext uri="{FF2B5EF4-FFF2-40B4-BE49-F238E27FC236}">
                        <a16:creationId xmlns:a16="http://schemas.microsoft.com/office/drawing/2014/main" id="{FECA3F1E-ACC8-4DE5-8D4E-D5932BC26574}"/>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168">
                    <a:extLst>
                      <a:ext uri="{FF2B5EF4-FFF2-40B4-BE49-F238E27FC236}">
                        <a16:creationId xmlns:a16="http://schemas.microsoft.com/office/drawing/2014/main" id="{9D0A8CA7-A706-42EE-AC1E-84D321F5BAEC}"/>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9" name="Group 135">
                <a:extLst>
                  <a:ext uri="{FF2B5EF4-FFF2-40B4-BE49-F238E27FC236}">
                    <a16:creationId xmlns:a16="http://schemas.microsoft.com/office/drawing/2014/main" id="{4CA94E39-AEF3-4A20-8A94-91CC08786D31}"/>
                  </a:ext>
                </a:extLst>
              </p:cNvPr>
              <p:cNvGrpSpPr/>
              <p:nvPr/>
            </p:nvGrpSpPr>
            <p:grpSpPr>
              <a:xfrm flipH="1">
                <a:off x="5304922" y="4299918"/>
                <a:ext cx="3492000" cy="437610"/>
                <a:chOff x="1709238" y="4209096"/>
                <a:chExt cx="3492000" cy="437610"/>
              </a:xfrm>
            </p:grpSpPr>
            <p:sp>
              <p:nvSpPr>
                <p:cNvPr id="21" name="Rectangle 147">
                  <a:extLst>
                    <a:ext uri="{FF2B5EF4-FFF2-40B4-BE49-F238E27FC236}">
                      <a16:creationId xmlns:a16="http://schemas.microsoft.com/office/drawing/2014/main" id="{D486681D-1708-4D81-88E1-DE1E1E00AAE5}"/>
                    </a:ext>
                  </a:extLst>
                </p:cNvPr>
                <p:cNvSpPr/>
                <p:nvPr/>
              </p:nvSpPr>
              <p:spPr>
                <a:xfrm>
                  <a:off x="1709238" y="4214706"/>
                  <a:ext cx="3492000" cy="43200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148">
                  <a:extLst>
                    <a:ext uri="{FF2B5EF4-FFF2-40B4-BE49-F238E27FC236}">
                      <a16:creationId xmlns:a16="http://schemas.microsoft.com/office/drawing/2014/main" id="{7BC095C6-386F-49C6-BAE7-483275E5E81F}"/>
                    </a:ext>
                  </a:extLst>
                </p:cNvPr>
                <p:cNvGrpSpPr/>
                <p:nvPr/>
              </p:nvGrpSpPr>
              <p:grpSpPr>
                <a:xfrm>
                  <a:off x="2078720" y="4209096"/>
                  <a:ext cx="469833" cy="432000"/>
                  <a:chOff x="2078720" y="4209096"/>
                  <a:chExt cx="469833" cy="432000"/>
                </a:xfrm>
              </p:grpSpPr>
              <p:sp>
                <p:nvSpPr>
                  <p:cNvPr id="30" name="Rectangle 156">
                    <a:extLst>
                      <a:ext uri="{FF2B5EF4-FFF2-40B4-BE49-F238E27FC236}">
                        <a16:creationId xmlns:a16="http://schemas.microsoft.com/office/drawing/2014/main" id="{C4213B71-6426-41F6-960A-FAB5D7A110E2}"/>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157">
                    <a:extLst>
                      <a:ext uri="{FF2B5EF4-FFF2-40B4-BE49-F238E27FC236}">
                        <a16:creationId xmlns:a16="http://schemas.microsoft.com/office/drawing/2014/main" id="{290590F8-9BC5-4917-995D-5DD4F9844418}"/>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158">
                    <a:extLst>
                      <a:ext uri="{FF2B5EF4-FFF2-40B4-BE49-F238E27FC236}">
                        <a16:creationId xmlns:a16="http://schemas.microsoft.com/office/drawing/2014/main" id="{F23A0549-22CA-46CC-A244-1EB4EF54BFF9}"/>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159">
                    <a:extLst>
                      <a:ext uri="{FF2B5EF4-FFF2-40B4-BE49-F238E27FC236}">
                        <a16:creationId xmlns:a16="http://schemas.microsoft.com/office/drawing/2014/main" id="{19D2D0F4-4D3E-43B5-9CEA-45CD50CF22DA}"/>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149">
                  <a:extLst>
                    <a:ext uri="{FF2B5EF4-FFF2-40B4-BE49-F238E27FC236}">
                      <a16:creationId xmlns:a16="http://schemas.microsoft.com/office/drawing/2014/main" id="{08BB2FF0-577E-47ED-A538-E7DB3C74C043}"/>
                    </a:ext>
                  </a:extLst>
                </p:cNvPr>
                <p:cNvGrpSpPr/>
                <p:nvPr/>
              </p:nvGrpSpPr>
              <p:grpSpPr>
                <a:xfrm>
                  <a:off x="4098293" y="4384000"/>
                  <a:ext cx="900965" cy="82800"/>
                  <a:chOff x="4098293" y="4384000"/>
                  <a:chExt cx="900965" cy="82800"/>
                </a:xfrm>
              </p:grpSpPr>
              <p:sp>
                <p:nvSpPr>
                  <p:cNvPr id="24" name="Rectangle 150">
                    <a:extLst>
                      <a:ext uri="{FF2B5EF4-FFF2-40B4-BE49-F238E27FC236}">
                        <a16:creationId xmlns:a16="http://schemas.microsoft.com/office/drawing/2014/main" id="{6BB79A00-C28C-4862-81FB-93BE47F3127E}"/>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151">
                    <a:extLst>
                      <a:ext uri="{FF2B5EF4-FFF2-40B4-BE49-F238E27FC236}">
                        <a16:creationId xmlns:a16="http://schemas.microsoft.com/office/drawing/2014/main" id="{16A3FBF7-CA47-44AA-802A-677D16725DD1}"/>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152">
                    <a:extLst>
                      <a:ext uri="{FF2B5EF4-FFF2-40B4-BE49-F238E27FC236}">
                        <a16:creationId xmlns:a16="http://schemas.microsoft.com/office/drawing/2014/main" id="{281C5339-EEF9-484A-8D2E-A4CE48AE1051}"/>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53">
                    <a:extLst>
                      <a:ext uri="{FF2B5EF4-FFF2-40B4-BE49-F238E27FC236}">
                        <a16:creationId xmlns:a16="http://schemas.microsoft.com/office/drawing/2014/main" id="{78ADE070-9797-442E-819F-37D83BA2F61C}"/>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154">
                    <a:extLst>
                      <a:ext uri="{FF2B5EF4-FFF2-40B4-BE49-F238E27FC236}">
                        <a16:creationId xmlns:a16="http://schemas.microsoft.com/office/drawing/2014/main" id="{24A7692E-658A-4C08-8795-A125BCECD815}"/>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155">
                    <a:extLst>
                      <a:ext uri="{FF2B5EF4-FFF2-40B4-BE49-F238E27FC236}">
                        <a16:creationId xmlns:a16="http://schemas.microsoft.com/office/drawing/2014/main" id="{612972B9-DFB7-417F-B00D-5CDAF3001CCD}"/>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136">
                <a:extLst>
                  <a:ext uri="{FF2B5EF4-FFF2-40B4-BE49-F238E27FC236}">
                    <a16:creationId xmlns:a16="http://schemas.microsoft.com/office/drawing/2014/main" id="{7485DFD6-58CF-4512-8067-927FAE4C5DDE}"/>
                  </a:ext>
                </a:extLst>
              </p:cNvPr>
              <p:cNvGrpSpPr/>
              <p:nvPr/>
            </p:nvGrpSpPr>
            <p:grpSpPr>
              <a:xfrm>
                <a:off x="6272654" y="1875857"/>
                <a:ext cx="720080" cy="720080"/>
                <a:chOff x="6272654" y="1875857"/>
                <a:chExt cx="720080" cy="720080"/>
              </a:xfrm>
            </p:grpSpPr>
            <p:sp>
              <p:nvSpPr>
                <p:cNvPr id="19" name="Rectangle 145">
                  <a:extLst>
                    <a:ext uri="{FF2B5EF4-FFF2-40B4-BE49-F238E27FC236}">
                      <a16:creationId xmlns:a16="http://schemas.microsoft.com/office/drawing/2014/main" id="{91038BDC-7073-448E-944E-B72B46281DC4}"/>
                    </a:ext>
                  </a:extLst>
                </p:cNvPr>
                <p:cNvSpPr/>
                <p:nvPr/>
              </p:nvSpPr>
              <p:spPr>
                <a:xfrm>
                  <a:off x="6272654" y="1875857"/>
                  <a:ext cx="720080" cy="72008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Parallelogram 5">
                  <a:extLst>
                    <a:ext uri="{FF2B5EF4-FFF2-40B4-BE49-F238E27FC236}">
                      <a16:creationId xmlns:a16="http://schemas.microsoft.com/office/drawing/2014/main" id="{A6961570-6929-4975-BC4A-FA651AB980DB}"/>
                    </a:ext>
                  </a:extLst>
                </p:cNvPr>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Group 137">
                <a:extLst>
                  <a:ext uri="{FF2B5EF4-FFF2-40B4-BE49-F238E27FC236}">
                    <a16:creationId xmlns:a16="http://schemas.microsoft.com/office/drawing/2014/main" id="{4CCEE2BA-50A7-4888-A2FF-2784794A86D8}"/>
                  </a:ext>
                </a:extLst>
              </p:cNvPr>
              <p:cNvGrpSpPr/>
              <p:nvPr/>
            </p:nvGrpSpPr>
            <p:grpSpPr>
              <a:xfrm>
                <a:off x="7109110" y="1875857"/>
                <a:ext cx="720080" cy="720080"/>
                <a:chOff x="7109110" y="1875857"/>
                <a:chExt cx="720080" cy="720080"/>
              </a:xfrm>
            </p:grpSpPr>
            <p:sp>
              <p:nvSpPr>
                <p:cNvPr id="17" name="Rectangle 143">
                  <a:extLst>
                    <a:ext uri="{FF2B5EF4-FFF2-40B4-BE49-F238E27FC236}">
                      <a16:creationId xmlns:a16="http://schemas.microsoft.com/office/drawing/2014/main" id="{A477BE60-4D49-4578-91AC-372D905E0370}"/>
                    </a:ext>
                  </a:extLst>
                </p:cNvPr>
                <p:cNvSpPr/>
                <p:nvPr/>
              </p:nvSpPr>
              <p:spPr>
                <a:xfrm>
                  <a:off x="7109110" y="1875857"/>
                  <a:ext cx="720080" cy="72008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9">
                  <a:extLst>
                    <a:ext uri="{FF2B5EF4-FFF2-40B4-BE49-F238E27FC236}">
                      <a16:creationId xmlns:a16="http://schemas.microsoft.com/office/drawing/2014/main" id="{95059FCC-4CD5-4EAA-A511-2EA47B1D5EBF}"/>
                    </a:ext>
                  </a:extLst>
                </p:cNvPr>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138">
                <a:extLst>
                  <a:ext uri="{FF2B5EF4-FFF2-40B4-BE49-F238E27FC236}">
                    <a16:creationId xmlns:a16="http://schemas.microsoft.com/office/drawing/2014/main" id="{095E50F1-AB58-492D-BE89-F81EECBA67F6}"/>
                  </a:ext>
                </a:extLst>
              </p:cNvPr>
              <p:cNvGrpSpPr/>
              <p:nvPr/>
            </p:nvGrpSpPr>
            <p:grpSpPr>
              <a:xfrm>
                <a:off x="6690882" y="1037184"/>
                <a:ext cx="720080" cy="720080"/>
                <a:chOff x="6690882" y="1037184"/>
                <a:chExt cx="720080" cy="720080"/>
              </a:xfrm>
            </p:grpSpPr>
            <p:sp>
              <p:nvSpPr>
                <p:cNvPr id="15" name="Rectangle 141">
                  <a:extLst>
                    <a:ext uri="{FF2B5EF4-FFF2-40B4-BE49-F238E27FC236}">
                      <a16:creationId xmlns:a16="http://schemas.microsoft.com/office/drawing/2014/main" id="{55D77472-945B-4CD4-9BFB-6AE39DE21582}"/>
                    </a:ext>
                  </a:extLst>
                </p:cNvPr>
                <p:cNvSpPr/>
                <p:nvPr/>
              </p:nvSpPr>
              <p:spPr>
                <a:xfrm>
                  <a:off x="6690882" y="1037184"/>
                  <a:ext cx="720080" cy="7200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Block Arc 142">
                  <a:extLst>
                    <a:ext uri="{FF2B5EF4-FFF2-40B4-BE49-F238E27FC236}">
                      <a16:creationId xmlns:a16="http://schemas.microsoft.com/office/drawing/2014/main" id="{EB808376-764A-4682-A66B-5671B0F9A683}"/>
                    </a:ext>
                  </a:extLst>
                </p:cNvPr>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Round Same Side Corner Rectangle 51">
                <a:extLst>
                  <a:ext uri="{FF2B5EF4-FFF2-40B4-BE49-F238E27FC236}">
                    <a16:creationId xmlns:a16="http://schemas.microsoft.com/office/drawing/2014/main" id="{121AF52C-F9EC-441C-AD7E-59A6BA65E1AE}"/>
                  </a:ext>
                </a:extLst>
              </p:cNvPr>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ound Same Side Corner Rectangle 51">
                <a:extLst>
                  <a:ext uri="{FF2B5EF4-FFF2-40B4-BE49-F238E27FC236}">
                    <a16:creationId xmlns:a16="http://schemas.microsoft.com/office/drawing/2014/main" id="{DFB0DDBC-A95A-41FD-B573-ED86E7BB3AC9}"/>
                  </a:ext>
                </a:extLst>
              </p:cNvPr>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Tree>
    <p:extLst>
      <p:ext uri="{BB962C8B-B14F-4D97-AF65-F5344CB8AC3E}">
        <p14:creationId xmlns:p14="http://schemas.microsoft.com/office/powerpoint/2010/main" val="2071759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accent4"/>
        </a:solidFill>
        <a:effectLst/>
      </p:bgPr>
    </p:bg>
    <p:spTree>
      <p:nvGrpSpPr>
        <p:cNvPr id="1" name=""/>
        <p:cNvGrpSpPr/>
        <p:nvPr/>
      </p:nvGrpSpPr>
      <p:grpSpPr>
        <a:xfrm>
          <a:off x="0" y="0"/>
          <a:ext cx="0" cy="0"/>
          <a:chOff x="0" y="0"/>
          <a:chExt cx="0" cy="0"/>
        </a:xfrm>
      </p:grpSpPr>
      <p:sp>
        <p:nvSpPr>
          <p:cNvPr id="6" name="Oval 5"/>
          <p:cNvSpPr/>
          <p:nvPr userDrawn="1"/>
        </p:nvSpPr>
        <p:spPr>
          <a:xfrm>
            <a:off x="899592" y="1303724"/>
            <a:ext cx="2520000" cy="25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Picture Placeholder 2"/>
          <p:cNvSpPr>
            <a:spLocks noGrp="1"/>
          </p:cNvSpPr>
          <p:nvPr>
            <p:ph type="pic" idx="11" hasCustomPrompt="1"/>
          </p:nvPr>
        </p:nvSpPr>
        <p:spPr>
          <a:xfrm>
            <a:off x="1547944" y="1303724"/>
            <a:ext cx="2520000" cy="2520000"/>
          </a:xfrm>
          <a:prstGeom prst="ellipse">
            <a:avLst/>
          </a:prstGeom>
          <a:solidFill>
            <a:schemeClr val="bg1">
              <a:lumMod val="95000"/>
            </a:schemeClr>
          </a:solidFill>
          <a:ln w="25400">
            <a:solidFill>
              <a:schemeClr val="tx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15780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6" name="Rectangle 15"/>
          <p:cNvSpPr/>
          <p:nvPr userDrawn="1"/>
        </p:nvSpPr>
        <p:spPr>
          <a:xfrm>
            <a:off x="0" y="0"/>
            <a:ext cx="9144000" cy="25717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Picture Placeholder 2"/>
          <p:cNvSpPr>
            <a:spLocks noGrp="1"/>
          </p:cNvSpPr>
          <p:nvPr>
            <p:ph type="pic" idx="10" hasCustomPrompt="1"/>
          </p:nvPr>
        </p:nvSpPr>
        <p:spPr>
          <a:xfrm>
            <a:off x="719064" y="1651418"/>
            <a:ext cx="2411840" cy="179341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18" name="Picture Placeholder 2"/>
          <p:cNvSpPr>
            <a:spLocks noGrp="1"/>
          </p:cNvSpPr>
          <p:nvPr>
            <p:ph type="pic" idx="11" hasCustomPrompt="1"/>
          </p:nvPr>
        </p:nvSpPr>
        <p:spPr>
          <a:xfrm>
            <a:off x="3365613" y="1651418"/>
            <a:ext cx="2411840" cy="179341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19" name="Picture Placeholder 2"/>
          <p:cNvSpPr>
            <a:spLocks noGrp="1"/>
          </p:cNvSpPr>
          <p:nvPr>
            <p:ph type="pic" idx="12" hasCustomPrompt="1"/>
          </p:nvPr>
        </p:nvSpPr>
        <p:spPr>
          <a:xfrm>
            <a:off x="6012161" y="1651418"/>
            <a:ext cx="2411840" cy="179341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6" name="Title 1">
            <a:extLst>
              <a:ext uri="{FF2B5EF4-FFF2-40B4-BE49-F238E27FC236}">
                <a16:creationId xmlns:a16="http://schemas.microsoft.com/office/drawing/2014/main" id="{BA6407BF-D764-4F3C-882C-7AA41FCCEA9E}"/>
              </a:ext>
            </a:extLst>
          </p:cNvPr>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a:t> Free PPT _ Click to add title</a:t>
            </a:r>
            <a:endParaRPr lang="ko-KR" altLang="en-US"/>
          </a:p>
        </p:txBody>
      </p:sp>
    </p:spTree>
    <p:extLst>
      <p:ext uri="{BB962C8B-B14F-4D97-AF65-F5344CB8AC3E}">
        <p14:creationId xmlns:p14="http://schemas.microsoft.com/office/powerpoint/2010/main" val="25150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Rectangle 2"/>
          <p:cNvSpPr/>
          <p:nvPr userDrawn="1"/>
        </p:nvSpPr>
        <p:spPr>
          <a:xfrm>
            <a:off x="0" y="0"/>
            <a:ext cx="255577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0" hasCustomPrompt="1"/>
          </p:nvPr>
        </p:nvSpPr>
        <p:spPr>
          <a:xfrm>
            <a:off x="2555776" y="0"/>
            <a:ext cx="6588224" cy="257175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6144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0" y="0"/>
            <a:ext cx="4572000" cy="257175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4" name="Picture Placeholder 2"/>
          <p:cNvSpPr>
            <a:spLocks noGrp="1"/>
          </p:cNvSpPr>
          <p:nvPr>
            <p:ph type="pic" idx="11" hasCustomPrompt="1"/>
          </p:nvPr>
        </p:nvSpPr>
        <p:spPr>
          <a:xfrm>
            <a:off x="4572000" y="2571750"/>
            <a:ext cx="4572000" cy="257175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41962651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4388586"/>
      </p:ext>
    </p:extLst>
  </p:cSld>
  <p:clrMap bg1="lt1" tx1="dk1" bg2="lt2" tx2="dk2" accent1="accent1" accent2="accent2" accent3="accent3" accent4="accent4" accent5="accent5" accent6="accent6" hlink="hlink" folHlink="folHlink"/>
  <p:sldLayoutIdLst>
    <p:sldLayoutId id="2147483662" r:id="rId1"/>
    <p:sldLayoutId id="2147483675"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332248"/>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4" r:id="rId3"/>
    <p:sldLayoutId id="2147483677" r:id="rId4"/>
    <p:sldLayoutId id="2147483666" r:id="rId5"/>
    <p:sldLayoutId id="2147483676" r:id="rId6"/>
    <p:sldLayoutId id="2147483657" r:id="rId7"/>
    <p:sldLayoutId id="2147483673" r:id="rId8"/>
    <p:sldLayoutId id="2147483667" r:id="rId9"/>
    <p:sldLayoutId id="2147483671" r:id="rId10"/>
    <p:sldLayoutId id="2147483672" r:id="rId11"/>
    <p:sldLayoutId id="2147483668" r:id="rId12"/>
    <p:sldLayoutId id="2147483669" r:id="rId13"/>
    <p:sldLayoutId id="2147483670" r:id="rId14"/>
    <p:sldLayoutId id="2147483679" r:id="rId15"/>
    <p:sldLayoutId id="2147483678"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717377"/>
      </p:ext>
    </p:extLst>
  </p:cSld>
  <p:clrMap bg1="lt1" tx1="dk1" bg2="lt2" tx2="dk2" accent1="accent1" accent2="accent2" accent3="accent3" accent4="accent4" accent5="accent5" accent6="accent6" hlink="hlink" folHlink="folHlink"/>
  <p:sldLayoutIdLst>
    <p:sldLayoutId id="2147483659" r:id="rId1"/>
    <p:sldLayoutId id="214748368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4039914"/>
            <a:ext cx="9161058" cy="540000"/>
          </a:xfrm>
          <a:prstGeom prst="rect">
            <a:avLst/>
          </a:prstGeom>
        </p:spPr>
        <p:txBody>
          <a:bodyPr lIns="108000" tIns="45720" rIns="91440" bIns="45720" anchor="ctr"/>
          <a:lstStyle/>
          <a:p>
            <a:pPr>
              <a:spcBef>
                <a:spcPts val="0"/>
              </a:spcBef>
              <a:spcAft>
                <a:spcPts val="600"/>
              </a:spcAft>
              <a:defRPr/>
            </a:pPr>
            <a:r>
              <a:rPr lang="en-US" altLang="ko-KR">
                <a:solidFill>
                  <a:schemeClr val="tx1">
                    <a:lumMod val="75000"/>
                    <a:lumOff val="25000"/>
                  </a:schemeClr>
                </a:solidFill>
                <a:latin typeface="Grandview" panose="020B0502040204020203" pitchFamily="34" charset="0"/>
                <a:cs typeface="Arial"/>
              </a:rPr>
              <a:t>TEAM MEMBERS:</a:t>
            </a:r>
            <a:endParaRPr lang="en-US" altLang="ko-KR" b="0">
              <a:solidFill>
                <a:schemeClr val="tx1">
                  <a:lumMod val="75000"/>
                  <a:lumOff val="25000"/>
                </a:schemeClr>
              </a:solidFill>
              <a:latin typeface="Grandview" panose="020B0502040204020203" pitchFamily="34" charset="0"/>
              <a:cs typeface="Arial"/>
            </a:endParaRPr>
          </a:p>
          <a:p>
            <a:pPr>
              <a:spcBef>
                <a:spcPts val="0"/>
              </a:spcBef>
              <a:spcAft>
                <a:spcPts val="600"/>
              </a:spcAft>
              <a:defRPr/>
            </a:pPr>
            <a:r>
              <a:rPr lang="en-US" altLang="ko-KR" b="0">
                <a:solidFill>
                  <a:schemeClr val="tx1">
                    <a:lumMod val="75000"/>
                    <a:lumOff val="25000"/>
                  </a:schemeClr>
                </a:solidFill>
                <a:latin typeface="Grandview" panose="020B0502040204020203" pitchFamily="34" charset="0"/>
                <a:cs typeface="Arial"/>
              </a:rPr>
              <a:t>LIM ZHE YUAN </a:t>
            </a:r>
            <a:br>
              <a:rPr lang="en-US" altLang="ko-KR" b="0">
                <a:solidFill>
                  <a:schemeClr val="tx1">
                    <a:lumMod val="75000"/>
                    <a:lumOff val="25000"/>
                  </a:schemeClr>
                </a:solidFill>
                <a:latin typeface="Grandview" panose="020B0502040204020203" pitchFamily="34" charset="0"/>
                <a:cs typeface="Arial"/>
              </a:rPr>
            </a:br>
            <a:r>
              <a:rPr lang="en-US" altLang="ko-KR" b="0">
                <a:solidFill>
                  <a:schemeClr val="tx1">
                    <a:lumMod val="75000"/>
                    <a:lumOff val="25000"/>
                  </a:schemeClr>
                </a:solidFill>
                <a:latin typeface="Grandview" panose="020B0502040204020203" pitchFamily="34" charset="0"/>
                <a:cs typeface="Arial"/>
              </a:rPr>
              <a:t>THOR WEN ZHENG </a:t>
            </a:r>
            <a:br>
              <a:rPr lang="en-US" altLang="ko-KR" b="0">
                <a:solidFill>
                  <a:schemeClr val="tx1">
                    <a:lumMod val="75000"/>
                    <a:lumOff val="25000"/>
                  </a:schemeClr>
                </a:solidFill>
                <a:latin typeface="Grandview" panose="020B0502040204020203" pitchFamily="34" charset="0"/>
                <a:cs typeface="Arial"/>
              </a:rPr>
            </a:br>
            <a:r>
              <a:rPr lang="en-US" altLang="ko-KR" b="0">
                <a:solidFill>
                  <a:schemeClr val="tx1">
                    <a:lumMod val="75000"/>
                    <a:lumOff val="25000"/>
                  </a:schemeClr>
                </a:solidFill>
                <a:latin typeface="Grandview" panose="020B0502040204020203" pitchFamily="34" charset="0"/>
                <a:cs typeface="Arial"/>
              </a:rPr>
              <a:t>TAN PENG HENG</a:t>
            </a:r>
            <a:endParaRPr lang="en-US" b="0">
              <a:solidFill>
                <a:schemeClr val="tx1">
                  <a:lumMod val="75000"/>
                  <a:lumOff val="25000"/>
                </a:schemeClr>
              </a:solidFill>
              <a:latin typeface="Grandview" panose="020B0502040204020203" pitchFamily="34" charset="0"/>
            </a:endParaRPr>
          </a:p>
        </p:txBody>
      </p:sp>
      <p:sp>
        <p:nvSpPr>
          <p:cNvPr id="6" name="Title 5"/>
          <p:cNvSpPr>
            <a:spLocks noGrp="1"/>
          </p:cNvSpPr>
          <p:nvPr>
            <p:ph type="title"/>
          </p:nvPr>
        </p:nvSpPr>
        <p:spPr>
          <a:xfrm>
            <a:off x="17060" y="3255350"/>
            <a:ext cx="9143998" cy="540000"/>
          </a:xfrm>
          <a:prstGeom prst="rect">
            <a:avLst/>
          </a:prstGeom>
        </p:spPr>
        <p:txBody>
          <a:bodyPr lIns="91440" tIns="45720" rIns="91440" bIns="45720" anchor="ctr">
            <a:noAutofit/>
          </a:bodyPr>
          <a:lstStyle/>
          <a:p>
            <a:r>
              <a:rPr lang="en-US" altLang="ko-KR">
                <a:solidFill>
                  <a:srgbClr val="000000"/>
                </a:solidFill>
                <a:latin typeface="Bahnschrift"/>
                <a:ea typeface="맑은 고딕"/>
                <a:cs typeface="Arial"/>
              </a:rPr>
              <a:t>BOOK STORE SYSTEM</a:t>
            </a:r>
            <a:endParaRPr lang="en-US" altLang="ko-KR">
              <a:solidFill>
                <a:srgbClr val="000000"/>
              </a:solidFill>
              <a:latin typeface="Bahnschrift"/>
              <a:ea typeface="맑은 고딕"/>
            </a:endParaRPr>
          </a:p>
        </p:txBody>
      </p:sp>
    </p:spTree>
    <p:extLst>
      <p:ext uri="{BB962C8B-B14F-4D97-AF65-F5344CB8AC3E}">
        <p14:creationId xmlns:p14="http://schemas.microsoft.com/office/powerpoint/2010/main" val="306882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29FE02B6-30E6-4429-B4C7-411A7E3183F6}"/>
              </a:ext>
            </a:extLst>
          </p:cNvPr>
          <p:cNvSpPr/>
          <p:nvPr/>
        </p:nvSpPr>
        <p:spPr>
          <a:xfrm>
            <a:off x="4210098" y="1102646"/>
            <a:ext cx="834144" cy="834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itle 1"/>
          <p:cNvSpPr>
            <a:spLocks noGrp="1"/>
          </p:cNvSpPr>
          <p:nvPr>
            <p:ph type="title"/>
          </p:nvPr>
        </p:nvSpPr>
        <p:spPr>
          <a:prstGeom prst="rect">
            <a:avLst/>
          </a:prstGeom>
        </p:spPr>
        <p:txBody>
          <a:bodyPr/>
          <a:lstStyle/>
          <a:p>
            <a:r>
              <a:rPr lang="en-US" altLang="ko-KR">
                <a:solidFill>
                  <a:schemeClr val="accent5">
                    <a:lumMod val="50000"/>
                  </a:schemeClr>
                </a:solidFill>
                <a:latin typeface="Bahnschrift" panose="020B0502040204020203" pitchFamily="34" charset="0"/>
              </a:rPr>
              <a:t>Justification of UI Design</a:t>
            </a:r>
            <a:endParaRPr lang="ko-KR" altLang="en-US">
              <a:solidFill>
                <a:schemeClr val="accent5">
                  <a:lumMod val="50000"/>
                </a:schemeClr>
              </a:solidFill>
            </a:endParaRPr>
          </a:p>
        </p:txBody>
      </p:sp>
      <p:sp>
        <p:nvSpPr>
          <p:cNvPr id="7" name="직사각형 1"/>
          <p:cNvSpPr/>
          <p:nvPr/>
        </p:nvSpPr>
        <p:spPr>
          <a:xfrm>
            <a:off x="385763" y="2005726"/>
            <a:ext cx="1429755" cy="360040"/>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solidFill>
                  <a:schemeClr val="accent1">
                    <a:lumMod val="50000"/>
                  </a:schemeClr>
                </a:solidFill>
                <a:latin typeface="Bahnschrift" panose="020B0502040204020203" pitchFamily="34" charset="0"/>
                <a:cs typeface="Arial" pitchFamily="34" charset="0"/>
              </a:rPr>
              <a:t>EFFICIENCY</a:t>
            </a:r>
            <a:endParaRPr lang="ko-KR" altLang="en-US" sz="1400" b="1">
              <a:solidFill>
                <a:schemeClr val="accent1">
                  <a:lumMod val="50000"/>
                </a:schemeClr>
              </a:solidFill>
              <a:latin typeface="Bahnschrift" panose="020B0502040204020203" pitchFamily="34" charset="0"/>
              <a:cs typeface="Arial" pitchFamily="34" charset="0"/>
            </a:endParaRPr>
          </a:p>
        </p:txBody>
      </p:sp>
      <p:sp>
        <p:nvSpPr>
          <p:cNvPr id="8" name="직사각형 1"/>
          <p:cNvSpPr/>
          <p:nvPr/>
        </p:nvSpPr>
        <p:spPr>
          <a:xfrm>
            <a:off x="1967064" y="2013510"/>
            <a:ext cx="1675749" cy="360040"/>
          </a:xfrm>
          <a:prstGeom prst="rect">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solidFill>
                  <a:schemeClr val="accent2">
                    <a:lumMod val="50000"/>
                  </a:schemeClr>
                </a:solidFill>
                <a:latin typeface="Bahnschrift" panose="020B0502040204020203" pitchFamily="34" charset="0"/>
                <a:cs typeface="Arial" pitchFamily="34" charset="0"/>
              </a:rPr>
              <a:t>LEARNABILITY</a:t>
            </a:r>
            <a:endParaRPr lang="ko-KR" altLang="en-US" sz="1400" b="1">
              <a:solidFill>
                <a:schemeClr val="accent2">
                  <a:lumMod val="50000"/>
                </a:schemeClr>
              </a:solidFill>
              <a:latin typeface="Bahnschrift" panose="020B0502040204020203" pitchFamily="34" charset="0"/>
              <a:cs typeface="Arial" pitchFamily="34" charset="0"/>
            </a:endParaRPr>
          </a:p>
        </p:txBody>
      </p:sp>
      <p:sp>
        <p:nvSpPr>
          <p:cNvPr id="15" name="Oval 14"/>
          <p:cNvSpPr/>
          <p:nvPr/>
        </p:nvSpPr>
        <p:spPr>
          <a:xfrm>
            <a:off x="685183" y="1080496"/>
            <a:ext cx="834144" cy="834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Oval 22"/>
          <p:cNvSpPr/>
          <p:nvPr/>
        </p:nvSpPr>
        <p:spPr>
          <a:xfrm>
            <a:off x="2356564" y="1052603"/>
            <a:ext cx="880708" cy="8807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TextBox 52"/>
          <p:cNvSpPr txBox="1"/>
          <p:nvPr/>
        </p:nvSpPr>
        <p:spPr>
          <a:xfrm>
            <a:off x="385763" y="2571750"/>
            <a:ext cx="1518673" cy="1754326"/>
          </a:xfrm>
          <a:prstGeom prst="rect">
            <a:avLst/>
          </a:prstGeom>
          <a:noFill/>
        </p:spPr>
        <p:txBody>
          <a:bodyPr wrap="square" rtlCol="0">
            <a:spAutoFit/>
          </a:bodyPr>
          <a:lstStyle/>
          <a:p>
            <a:r>
              <a:rPr lang="en-US" altLang="ko-KR" sz="1200" b="1">
                <a:solidFill>
                  <a:schemeClr val="tx1">
                    <a:lumMod val="75000"/>
                    <a:lumOff val="25000"/>
                  </a:schemeClr>
                </a:solidFill>
                <a:latin typeface="Grandview" panose="020B0502040204020203" pitchFamily="34" charset="0"/>
                <a:cs typeface="Arial" pitchFamily="34" charset="0"/>
              </a:rPr>
              <a:t>Strategic placements of frequently used action buttons </a:t>
            </a:r>
            <a:r>
              <a:rPr lang="en-US" altLang="ko-KR" sz="1200">
                <a:solidFill>
                  <a:schemeClr val="tx1">
                    <a:lumMod val="75000"/>
                    <a:lumOff val="25000"/>
                  </a:schemeClr>
                </a:solidFill>
                <a:latin typeface="Grandview" panose="020B0502040204020203" pitchFamily="34" charset="0"/>
                <a:cs typeface="Arial" pitchFamily="34" charset="0"/>
              </a:rPr>
              <a:t>allow users to choose an action without requiring excessive mouse movements.</a:t>
            </a:r>
            <a:endParaRPr lang="ko-KR" altLang="en-US" sz="1200" b="1">
              <a:solidFill>
                <a:schemeClr val="tx1">
                  <a:lumMod val="75000"/>
                  <a:lumOff val="25000"/>
                </a:schemeClr>
              </a:solidFill>
              <a:latin typeface="Grandview" panose="020B0502040204020203" pitchFamily="34" charset="0"/>
              <a:cs typeface="Arial" pitchFamily="34" charset="0"/>
            </a:endParaRPr>
          </a:p>
        </p:txBody>
      </p:sp>
      <p:sp>
        <p:nvSpPr>
          <p:cNvPr id="55" name="Rounded Rectangle 7"/>
          <p:cNvSpPr/>
          <p:nvPr/>
        </p:nvSpPr>
        <p:spPr>
          <a:xfrm>
            <a:off x="5731549" y="1936072"/>
            <a:ext cx="357658" cy="30865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Rectangle 9"/>
          <p:cNvSpPr/>
          <p:nvPr/>
        </p:nvSpPr>
        <p:spPr>
          <a:xfrm>
            <a:off x="2584994" y="1278772"/>
            <a:ext cx="438478" cy="41045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8">
            <a:extLst>
              <a:ext uri="{FF2B5EF4-FFF2-40B4-BE49-F238E27FC236}">
                <a16:creationId xmlns:a16="http://schemas.microsoft.com/office/drawing/2014/main" id="{0B705F50-1306-4311-99F4-7099D2E89038}"/>
              </a:ext>
            </a:extLst>
          </p:cNvPr>
          <p:cNvSpPr/>
          <p:nvPr/>
        </p:nvSpPr>
        <p:spPr>
          <a:xfrm>
            <a:off x="4416366" y="1302461"/>
            <a:ext cx="435896" cy="438144"/>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solidFill>
                <a:schemeClr val="bg1"/>
              </a:solidFill>
            </a:endParaRPr>
          </a:p>
        </p:txBody>
      </p:sp>
      <p:sp>
        <p:nvSpPr>
          <p:cNvPr id="35" name="Rectangle 7">
            <a:extLst>
              <a:ext uri="{FF2B5EF4-FFF2-40B4-BE49-F238E27FC236}">
                <a16:creationId xmlns:a16="http://schemas.microsoft.com/office/drawing/2014/main" id="{C05C1212-DDEE-4E5C-BF4A-FC91213C57B1}"/>
              </a:ext>
            </a:extLst>
          </p:cNvPr>
          <p:cNvSpPr/>
          <p:nvPr/>
        </p:nvSpPr>
        <p:spPr>
          <a:xfrm>
            <a:off x="905983" y="1307787"/>
            <a:ext cx="392544" cy="392544"/>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직사각형 1">
            <a:extLst>
              <a:ext uri="{FF2B5EF4-FFF2-40B4-BE49-F238E27FC236}">
                <a16:creationId xmlns:a16="http://schemas.microsoft.com/office/drawing/2014/main" id="{4586A029-B7EB-493A-99F9-253BC7565B0F}"/>
              </a:ext>
            </a:extLst>
          </p:cNvPr>
          <p:cNvSpPr/>
          <p:nvPr/>
        </p:nvSpPr>
        <p:spPr>
          <a:xfrm>
            <a:off x="3789296" y="2010165"/>
            <a:ext cx="1675749" cy="360040"/>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solidFill>
                  <a:schemeClr val="accent1">
                    <a:lumMod val="50000"/>
                  </a:schemeClr>
                </a:solidFill>
                <a:latin typeface="Bahnschrift" panose="020B0502040204020203" pitchFamily="34" charset="0"/>
                <a:cs typeface="Arial" pitchFamily="34" charset="0"/>
              </a:rPr>
              <a:t>MEMORABILITY</a:t>
            </a:r>
            <a:endParaRPr lang="ko-KR" altLang="en-US" sz="1400" b="1">
              <a:solidFill>
                <a:schemeClr val="accent1">
                  <a:lumMod val="50000"/>
                </a:schemeClr>
              </a:solidFill>
              <a:latin typeface="Bahnschrift" panose="020B0502040204020203" pitchFamily="34" charset="0"/>
              <a:cs typeface="Arial" pitchFamily="34" charset="0"/>
            </a:endParaRPr>
          </a:p>
        </p:txBody>
      </p:sp>
      <p:sp>
        <p:nvSpPr>
          <p:cNvPr id="38" name="Oval 37">
            <a:extLst>
              <a:ext uri="{FF2B5EF4-FFF2-40B4-BE49-F238E27FC236}">
                <a16:creationId xmlns:a16="http://schemas.microsoft.com/office/drawing/2014/main" id="{40872886-6661-4779-9080-B9BDA83C4098}"/>
              </a:ext>
            </a:extLst>
          </p:cNvPr>
          <p:cNvSpPr/>
          <p:nvPr/>
        </p:nvSpPr>
        <p:spPr>
          <a:xfrm>
            <a:off x="6017068" y="1066926"/>
            <a:ext cx="880708" cy="8807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직사각형 1">
            <a:extLst>
              <a:ext uri="{FF2B5EF4-FFF2-40B4-BE49-F238E27FC236}">
                <a16:creationId xmlns:a16="http://schemas.microsoft.com/office/drawing/2014/main" id="{FCC7B353-B17B-4553-A470-8C8E4AEECCFB}"/>
              </a:ext>
            </a:extLst>
          </p:cNvPr>
          <p:cNvSpPr/>
          <p:nvPr/>
        </p:nvSpPr>
        <p:spPr>
          <a:xfrm>
            <a:off x="5611528" y="2005726"/>
            <a:ext cx="1675749" cy="360040"/>
          </a:xfrm>
          <a:prstGeom prst="rect">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solidFill>
                  <a:schemeClr val="accent2">
                    <a:lumMod val="50000"/>
                  </a:schemeClr>
                </a:solidFill>
                <a:latin typeface="Bahnschrift" panose="020B0502040204020203" pitchFamily="34" charset="0"/>
                <a:cs typeface="Arial" pitchFamily="34" charset="0"/>
              </a:rPr>
              <a:t>SATISFACTION</a:t>
            </a:r>
            <a:endParaRPr lang="ko-KR" altLang="en-US" sz="1400" b="1">
              <a:solidFill>
                <a:schemeClr val="accent2">
                  <a:lumMod val="50000"/>
                </a:schemeClr>
              </a:solidFill>
              <a:latin typeface="Bahnschrift" panose="020B0502040204020203" pitchFamily="34" charset="0"/>
              <a:cs typeface="Arial" pitchFamily="34" charset="0"/>
            </a:endParaRPr>
          </a:p>
        </p:txBody>
      </p:sp>
      <p:sp>
        <p:nvSpPr>
          <p:cNvPr id="41" name="직사각형 1">
            <a:extLst>
              <a:ext uri="{FF2B5EF4-FFF2-40B4-BE49-F238E27FC236}">
                <a16:creationId xmlns:a16="http://schemas.microsoft.com/office/drawing/2014/main" id="{9192CDFD-A079-4D3F-951F-0186BFAA0636}"/>
              </a:ext>
            </a:extLst>
          </p:cNvPr>
          <p:cNvSpPr/>
          <p:nvPr/>
        </p:nvSpPr>
        <p:spPr>
          <a:xfrm>
            <a:off x="7433760" y="2015098"/>
            <a:ext cx="1429755" cy="360040"/>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solidFill>
                  <a:schemeClr val="accent1">
                    <a:lumMod val="50000"/>
                  </a:schemeClr>
                </a:solidFill>
                <a:latin typeface="Bahnschrift" panose="020B0502040204020203" pitchFamily="34" charset="0"/>
                <a:cs typeface="Arial" pitchFamily="34" charset="0"/>
              </a:rPr>
              <a:t>ERRORS</a:t>
            </a:r>
            <a:endParaRPr lang="ko-KR" altLang="en-US" sz="1400" b="1">
              <a:solidFill>
                <a:schemeClr val="accent1">
                  <a:lumMod val="50000"/>
                </a:schemeClr>
              </a:solidFill>
              <a:latin typeface="Bahnschrift" panose="020B0502040204020203" pitchFamily="34" charset="0"/>
              <a:cs typeface="Arial" pitchFamily="34" charset="0"/>
            </a:endParaRPr>
          </a:p>
        </p:txBody>
      </p:sp>
      <p:sp>
        <p:nvSpPr>
          <p:cNvPr id="54" name="Oval 53">
            <a:extLst>
              <a:ext uri="{FF2B5EF4-FFF2-40B4-BE49-F238E27FC236}">
                <a16:creationId xmlns:a16="http://schemas.microsoft.com/office/drawing/2014/main" id="{36726027-0BC5-4909-9A2B-7C21AFD1A2FF}"/>
              </a:ext>
            </a:extLst>
          </p:cNvPr>
          <p:cNvSpPr/>
          <p:nvPr/>
        </p:nvSpPr>
        <p:spPr>
          <a:xfrm>
            <a:off x="7747048" y="1099167"/>
            <a:ext cx="834144" cy="834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MY" altLang="ko-KR" sz="3600">
                <a:latin typeface="Assistant ExtraBold" pitchFamily="2" charset="-79"/>
                <a:cs typeface="Assistant ExtraBold" pitchFamily="2" charset="-79"/>
              </a:rPr>
              <a:t>!</a:t>
            </a:r>
            <a:endParaRPr lang="ko-KR" altLang="en-US" sz="3600">
              <a:latin typeface="Assistant ExtraBold" pitchFamily="2" charset="-79"/>
              <a:cs typeface="Assistant ExtraBold" pitchFamily="2" charset="-79"/>
            </a:endParaRPr>
          </a:p>
        </p:txBody>
      </p:sp>
      <p:sp>
        <p:nvSpPr>
          <p:cNvPr id="61" name="Smiley Face 14">
            <a:extLst>
              <a:ext uri="{FF2B5EF4-FFF2-40B4-BE49-F238E27FC236}">
                <a16:creationId xmlns:a16="http://schemas.microsoft.com/office/drawing/2014/main" id="{08C32787-D30B-4235-8B62-B9D49802B977}"/>
              </a:ext>
            </a:extLst>
          </p:cNvPr>
          <p:cNvSpPr/>
          <p:nvPr/>
        </p:nvSpPr>
        <p:spPr>
          <a:xfrm>
            <a:off x="6213633" y="1266741"/>
            <a:ext cx="487578" cy="487578"/>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Oval 61">
            <a:extLst>
              <a:ext uri="{FF2B5EF4-FFF2-40B4-BE49-F238E27FC236}">
                <a16:creationId xmlns:a16="http://schemas.microsoft.com/office/drawing/2014/main" id="{66FD6D5A-34B4-44FF-A5DB-914330092893}"/>
              </a:ext>
            </a:extLst>
          </p:cNvPr>
          <p:cNvSpPr/>
          <p:nvPr/>
        </p:nvSpPr>
        <p:spPr>
          <a:xfrm flipV="1">
            <a:off x="273285" y="2657475"/>
            <a:ext cx="113116" cy="113116"/>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TextBox 62">
            <a:extLst>
              <a:ext uri="{FF2B5EF4-FFF2-40B4-BE49-F238E27FC236}">
                <a16:creationId xmlns:a16="http://schemas.microsoft.com/office/drawing/2014/main" id="{39D9BC69-D5EE-466A-BF5B-D8FD4D9A6797}"/>
              </a:ext>
            </a:extLst>
          </p:cNvPr>
          <p:cNvSpPr txBox="1"/>
          <p:nvPr/>
        </p:nvSpPr>
        <p:spPr>
          <a:xfrm>
            <a:off x="1942284" y="2581546"/>
            <a:ext cx="1518673" cy="1754326"/>
          </a:xfrm>
          <a:prstGeom prst="rect">
            <a:avLst/>
          </a:prstGeom>
          <a:noFill/>
        </p:spPr>
        <p:txBody>
          <a:bodyPr wrap="square" rtlCol="0">
            <a:spAutoFit/>
          </a:bodyPr>
          <a:lstStyle/>
          <a:p>
            <a:r>
              <a:rPr lang="en-US" altLang="ko-KR" sz="1200" b="1">
                <a:solidFill>
                  <a:schemeClr val="tx1">
                    <a:lumMod val="75000"/>
                    <a:lumOff val="25000"/>
                  </a:schemeClr>
                </a:solidFill>
                <a:latin typeface="Grandview" panose="020B0502040204020203" pitchFamily="34" charset="0"/>
                <a:cs typeface="Arial" pitchFamily="34" charset="0"/>
              </a:rPr>
              <a:t>Additional hints given when making inputs, </a:t>
            </a:r>
            <a:r>
              <a:rPr lang="en-US" altLang="ko-KR" sz="1200">
                <a:solidFill>
                  <a:schemeClr val="tx1">
                    <a:lumMod val="75000"/>
                    <a:lumOff val="25000"/>
                  </a:schemeClr>
                </a:solidFill>
                <a:latin typeface="Grandview" panose="020B0502040204020203" pitchFamily="34" charset="0"/>
                <a:cs typeface="Arial" pitchFamily="34" charset="0"/>
              </a:rPr>
              <a:t>such as in the Track Orders and View Sales panel allow users to correct and learn from their mistakes</a:t>
            </a:r>
            <a:endParaRPr lang="ko-KR" altLang="en-US" sz="1200">
              <a:solidFill>
                <a:schemeClr val="tx1">
                  <a:lumMod val="75000"/>
                  <a:lumOff val="25000"/>
                </a:schemeClr>
              </a:solidFill>
              <a:latin typeface="Grandview" panose="020B0502040204020203" pitchFamily="34" charset="0"/>
              <a:cs typeface="Arial" pitchFamily="34" charset="0"/>
            </a:endParaRPr>
          </a:p>
        </p:txBody>
      </p:sp>
      <p:sp>
        <p:nvSpPr>
          <p:cNvPr id="64" name="Oval 63">
            <a:extLst>
              <a:ext uri="{FF2B5EF4-FFF2-40B4-BE49-F238E27FC236}">
                <a16:creationId xmlns:a16="http://schemas.microsoft.com/office/drawing/2014/main" id="{11929829-7812-409C-85EB-6F4BE9E99FC3}"/>
              </a:ext>
            </a:extLst>
          </p:cNvPr>
          <p:cNvSpPr/>
          <p:nvPr/>
        </p:nvSpPr>
        <p:spPr>
          <a:xfrm flipV="1">
            <a:off x="1829806" y="2667271"/>
            <a:ext cx="113116" cy="113116"/>
          </a:xfrm>
          <a:prstGeom prst="ellipse">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TextBox 64">
            <a:extLst>
              <a:ext uri="{FF2B5EF4-FFF2-40B4-BE49-F238E27FC236}">
                <a16:creationId xmlns:a16="http://schemas.microsoft.com/office/drawing/2014/main" id="{A8FD5702-9160-4EFA-AA1F-91968A287210}"/>
              </a:ext>
            </a:extLst>
          </p:cNvPr>
          <p:cNvSpPr txBox="1"/>
          <p:nvPr/>
        </p:nvSpPr>
        <p:spPr>
          <a:xfrm>
            <a:off x="3772008" y="2571750"/>
            <a:ext cx="1518673" cy="2123658"/>
          </a:xfrm>
          <a:prstGeom prst="rect">
            <a:avLst/>
          </a:prstGeom>
          <a:noFill/>
        </p:spPr>
        <p:txBody>
          <a:bodyPr wrap="square" rtlCol="0">
            <a:spAutoFit/>
          </a:bodyPr>
          <a:lstStyle/>
          <a:p>
            <a:r>
              <a:rPr lang="en-US" altLang="ko-KR" sz="1200" b="1">
                <a:solidFill>
                  <a:schemeClr val="tx1">
                    <a:lumMod val="75000"/>
                    <a:lumOff val="25000"/>
                  </a:schemeClr>
                </a:solidFill>
                <a:latin typeface="Grandview" panose="020B0502040204020203" pitchFamily="34" charset="0"/>
                <a:cs typeface="Arial" pitchFamily="34" charset="0"/>
              </a:rPr>
              <a:t>Consistent page layouts </a:t>
            </a:r>
            <a:r>
              <a:rPr lang="en-US" altLang="ko-KR" sz="1200">
                <a:solidFill>
                  <a:schemeClr val="tx1">
                    <a:lumMod val="75000"/>
                    <a:lumOff val="25000"/>
                  </a:schemeClr>
                </a:solidFill>
                <a:latin typeface="Grandview" panose="020B0502040204020203" pitchFamily="34" charset="0"/>
                <a:cs typeface="Arial" pitchFamily="34" charset="0"/>
              </a:rPr>
              <a:t>leaves a deeper impression of the program to users, allowing users to memorize and adapt to layouts of other functions in the program much more easily</a:t>
            </a:r>
            <a:endParaRPr lang="ko-KR" altLang="en-US" sz="1200" b="1">
              <a:solidFill>
                <a:schemeClr val="tx1">
                  <a:lumMod val="75000"/>
                  <a:lumOff val="25000"/>
                </a:schemeClr>
              </a:solidFill>
              <a:latin typeface="Grandview" panose="020B0502040204020203" pitchFamily="34" charset="0"/>
              <a:cs typeface="Arial" pitchFamily="34" charset="0"/>
            </a:endParaRPr>
          </a:p>
        </p:txBody>
      </p:sp>
      <p:sp>
        <p:nvSpPr>
          <p:cNvPr id="66" name="Oval 65">
            <a:extLst>
              <a:ext uri="{FF2B5EF4-FFF2-40B4-BE49-F238E27FC236}">
                <a16:creationId xmlns:a16="http://schemas.microsoft.com/office/drawing/2014/main" id="{CD7E48CD-B909-451F-B06C-8D7A75A0F10C}"/>
              </a:ext>
            </a:extLst>
          </p:cNvPr>
          <p:cNvSpPr/>
          <p:nvPr/>
        </p:nvSpPr>
        <p:spPr>
          <a:xfrm flipV="1">
            <a:off x="3659530" y="2657475"/>
            <a:ext cx="113116" cy="113116"/>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TextBox 66">
            <a:extLst>
              <a:ext uri="{FF2B5EF4-FFF2-40B4-BE49-F238E27FC236}">
                <a16:creationId xmlns:a16="http://schemas.microsoft.com/office/drawing/2014/main" id="{16241E5E-8526-499F-9567-6258EC3085F3}"/>
              </a:ext>
            </a:extLst>
          </p:cNvPr>
          <p:cNvSpPr txBox="1"/>
          <p:nvPr/>
        </p:nvSpPr>
        <p:spPr>
          <a:xfrm>
            <a:off x="5611528" y="2581546"/>
            <a:ext cx="1518673" cy="2308324"/>
          </a:xfrm>
          <a:prstGeom prst="rect">
            <a:avLst/>
          </a:prstGeom>
          <a:noFill/>
        </p:spPr>
        <p:txBody>
          <a:bodyPr wrap="square" rtlCol="0">
            <a:spAutoFit/>
          </a:bodyPr>
          <a:lstStyle/>
          <a:p>
            <a:r>
              <a:rPr lang="en-US" altLang="ko-KR" sz="1200" b="1">
                <a:solidFill>
                  <a:schemeClr val="tx1">
                    <a:lumMod val="75000"/>
                    <a:lumOff val="25000"/>
                  </a:schemeClr>
                </a:solidFill>
                <a:latin typeface="Grandview" panose="020B0502040204020203" pitchFamily="34" charset="0"/>
                <a:cs typeface="Arial" pitchFamily="34" charset="0"/>
              </a:rPr>
              <a:t>Attempts to streamline the book recording process</a:t>
            </a:r>
            <a:r>
              <a:rPr lang="en-US" altLang="ko-KR" sz="1200">
                <a:solidFill>
                  <a:schemeClr val="tx1">
                    <a:lumMod val="75000"/>
                    <a:lumOff val="25000"/>
                  </a:schemeClr>
                </a:solidFill>
                <a:latin typeface="Grandview" panose="020B0502040204020203" pitchFamily="34" charset="0"/>
                <a:cs typeface="Arial" pitchFamily="34" charset="0"/>
              </a:rPr>
              <a:t> by putting the features of the program in a chronological sequence, starting from viewing available books to tracking orders and sales </a:t>
            </a:r>
            <a:endParaRPr lang="ko-KR" altLang="en-US" sz="1200">
              <a:solidFill>
                <a:schemeClr val="tx1">
                  <a:lumMod val="75000"/>
                  <a:lumOff val="25000"/>
                </a:schemeClr>
              </a:solidFill>
              <a:latin typeface="Grandview" panose="020B0502040204020203" pitchFamily="34" charset="0"/>
              <a:cs typeface="Arial" pitchFamily="34" charset="0"/>
            </a:endParaRPr>
          </a:p>
        </p:txBody>
      </p:sp>
      <p:sp>
        <p:nvSpPr>
          <p:cNvPr id="68" name="Oval 67">
            <a:extLst>
              <a:ext uri="{FF2B5EF4-FFF2-40B4-BE49-F238E27FC236}">
                <a16:creationId xmlns:a16="http://schemas.microsoft.com/office/drawing/2014/main" id="{964AF40A-011F-471C-BAC9-26D462DEFD3C}"/>
              </a:ext>
            </a:extLst>
          </p:cNvPr>
          <p:cNvSpPr/>
          <p:nvPr/>
        </p:nvSpPr>
        <p:spPr>
          <a:xfrm flipV="1">
            <a:off x="5499050" y="2667271"/>
            <a:ext cx="113116" cy="113116"/>
          </a:xfrm>
          <a:prstGeom prst="ellipse">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TextBox 68">
            <a:extLst>
              <a:ext uri="{FF2B5EF4-FFF2-40B4-BE49-F238E27FC236}">
                <a16:creationId xmlns:a16="http://schemas.microsoft.com/office/drawing/2014/main" id="{EB9A11FA-A4D1-4C53-9AD6-2893DF67E9D8}"/>
              </a:ext>
            </a:extLst>
          </p:cNvPr>
          <p:cNvSpPr txBox="1"/>
          <p:nvPr/>
        </p:nvSpPr>
        <p:spPr>
          <a:xfrm>
            <a:off x="7409183" y="2571750"/>
            <a:ext cx="1518673" cy="1384995"/>
          </a:xfrm>
          <a:prstGeom prst="rect">
            <a:avLst/>
          </a:prstGeom>
          <a:noFill/>
        </p:spPr>
        <p:txBody>
          <a:bodyPr wrap="square" rtlCol="0">
            <a:spAutoFit/>
          </a:bodyPr>
          <a:lstStyle/>
          <a:p>
            <a:r>
              <a:rPr lang="en-US" altLang="ko-KR" sz="1200" b="1">
                <a:solidFill>
                  <a:schemeClr val="tx1">
                    <a:lumMod val="75000"/>
                    <a:lumOff val="25000"/>
                  </a:schemeClr>
                </a:solidFill>
                <a:latin typeface="Grandview" panose="020B0502040204020203" pitchFamily="34" charset="0"/>
                <a:cs typeface="Arial" pitchFamily="34" charset="0"/>
              </a:rPr>
              <a:t>Reduces the possibilities of errors </a:t>
            </a:r>
            <a:r>
              <a:rPr lang="en-US" altLang="ko-KR" sz="1200">
                <a:solidFill>
                  <a:schemeClr val="tx1">
                    <a:lumMod val="75000"/>
                    <a:lumOff val="25000"/>
                  </a:schemeClr>
                </a:solidFill>
                <a:latin typeface="Grandview" panose="020B0502040204020203" pitchFamily="34" charset="0"/>
                <a:cs typeface="Arial" pitchFamily="34" charset="0"/>
              </a:rPr>
              <a:t>by validating inputs in real time and provide insightful error messages.</a:t>
            </a:r>
            <a:endParaRPr lang="ko-KR" altLang="en-US" sz="1200">
              <a:solidFill>
                <a:schemeClr val="tx1">
                  <a:lumMod val="75000"/>
                  <a:lumOff val="25000"/>
                </a:schemeClr>
              </a:solidFill>
              <a:latin typeface="Grandview" panose="020B0502040204020203" pitchFamily="34" charset="0"/>
              <a:cs typeface="Arial" pitchFamily="34" charset="0"/>
            </a:endParaRPr>
          </a:p>
        </p:txBody>
      </p:sp>
      <p:sp>
        <p:nvSpPr>
          <p:cNvPr id="70" name="Oval 69">
            <a:extLst>
              <a:ext uri="{FF2B5EF4-FFF2-40B4-BE49-F238E27FC236}">
                <a16:creationId xmlns:a16="http://schemas.microsoft.com/office/drawing/2014/main" id="{28A6824A-F088-4883-A8D8-2E34D48C05B8}"/>
              </a:ext>
            </a:extLst>
          </p:cNvPr>
          <p:cNvSpPr/>
          <p:nvPr/>
        </p:nvSpPr>
        <p:spPr>
          <a:xfrm flipV="1">
            <a:off x="7296705" y="2657475"/>
            <a:ext cx="113116" cy="113116"/>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1" name="Title 1">
            <a:extLst>
              <a:ext uri="{FF2B5EF4-FFF2-40B4-BE49-F238E27FC236}">
                <a16:creationId xmlns:a16="http://schemas.microsoft.com/office/drawing/2014/main" id="{D2AFEF71-DC1F-4A83-BD78-80F37F962E8D}"/>
              </a:ext>
            </a:extLst>
          </p:cNvPr>
          <p:cNvSpPr txBox="1">
            <a:spLocks/>
          </p:cNvSpPr>
          <p:nvPr/>
        </p:nvSpPr>
        <p:spPr>
          <a:xfrm>
            <a:off x="0" y="347739"/>
            <a:ext cx="9144000" cy="776530"/>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mj-lt"/>
                <a:ea typeface="+mj-ea"/>
                <a:cs typeface="Arial" pitchFamily="34" charset="0"/>
              </a:defRPr>
            </a:lvl1pPr>
          </a:lstStyle>
          <a:p>
            <a:r>
              <a:rPr lang="en-US" altLang="ko-KR" sz="1050" b="0">
                <a:solidFill>
                  <a:schemeClr val="tx1">
                    <a:lumMod val="65000"/>
                    <a:lumOff val="35000"/>
                  </a:schemeClr>
                </a:solidFill>
                <a:latin typeface="Bahnschrift" panose="020B0502040204020203" pitchFamily="34" charset="0"/>
              </a:rPr>
              <a:t>(based on Nielsen’s 5 Usability Components)</a:t>
            </a:r>
            <a:endParaRPr lang="ko-KR" altLang="en-US" sz="1050" b="0"/>
          </a:p>
        </p:txBody>
      </p:sp>
    </p:spTree>
    <p:extLst>
      <p:ext uri="{BB962C8B-B14F-4D97-AF65-F5344CB8AC3E}">
        <p14:creationId xmlns:p14="http://schemas.microsoft.com/office/powerpoint/2010/main" val="38219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lIns="91440" tIns="45720" rIns="91440" bIns="45720" anchor="ctr">
            <a:noAutofit/>
          </a:bodyPr>
          <a:lstStyle/>
          <a:p>
            <a:r>
              <a:rPr lang="en-US" altLang="ko-KR" sz="2000">
                <a:latin typeface="Bahnschrift" panose="020B0502040204020203" pitchFamily="34" charset="0"/>
                <a:cs typeface="Arial"/>
              </a:rPr>
              <a:t>JUSTIFICATION OF DATABASE DESIGN</a:t>
            </a:r>
            <a:endParaRPr lang="en-US" altLang="ko-KR" sz="2000">
              <a:latin typeface="Bahnschrift" panose="020B0502040204020203" pitchFamily="34" charset="0"/>
            </a:endParaRPr>
          </a:p>
        </p:txBody>
      </p:sp>
      <p:sp>
        <p:nvSpPr>
          <p:cNvPr id="10" name="Text Placeholder 9"/>
          <p:cNvSpPr>
            <a:spLocks noGrp="1"/>
          </p:cNvSpPr>
          <p:nvPr>
            <p:ph type="body" sz="quarter" idx="10"/>
          </p:nvPr>
        </p:nvSpPr>
        <p:spPr/>
        <p:txBody>
          <a:bodyPr/>
          <a:lstStyle/>
          <a:p>
            <a:r>
              <a:rPr lang="en-US" altLang="ko-KR" sz="1200">
                <a:solidFill>
                  <a:schemeClr val="tx1">
                    <a:lumMod val="65000"/>
                    <a:lumOff val="35000"/>
                  </a:schemeClr>
                </a:solidFill>
                <a:latin typeface="Grandview" panose="020B0502040204020203" pitchFamily="34" charset="0"/>
              </a:rPr>
              <a:t>Breaking down the data handling system</a:t>
            </a:r>
            <a:endParaRPr lang="ko-KR" altLang="en-US" sz="1200">
              <a:solidFill>
                <a:schemeClr val="tx1">
                  <a:lumMod val="65000"/>
                  <a:lumOff val="35000"/>
                </a:schemeClr>
              </a:solidFill>
              <a:latin typeface="Grandview" panose="020B0502040204020203" pitchFamily="34" charset="0"/>
            </a:endParaRPr>
          </a:p>
        </p:txBody>
      </p:sp>
      <p:sp>
        <p:nvSpPr>
          <p:cNvPr id="2" name="Rectangle 1">
            <a:extLst>
              <a:ext uri="{FF2B5EF4-FFF2-40B4-BE49-F238E27FC236}">
                <a16:creationId xmlns:a16="http://schemas.microsoft.com/office/drawing/2014/main" id="{410DE066-C190-4F06-B2A8-0CCD08600C42}"/>
              </a:ext>
            </a:extLst>
          </p:cNvPr>
          <p:cNvSpPr/>
          <p:nvPr/>
        </p:nvSpPr>
        <p:spPr>
          <a:xfrm>
            <a:off x="1187624" y="1373269"/>
            <a:ext cx="2376264" cy="2520280"/>
          </a:xfrm>
          <a:prstGeom prst="rect">
            <a:avLst/>
          </a:prstGeom>
          <a:ln>
            <a:solidFill>
              <a:srgbClr val="9FED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pic>
        <p:nvPicPr>
          <p:cNvPr id="4" name="Picture 3" descr="Shape&#10;&#10;Description automatically generated with low confidence">
            <a:extLst>
              <a:ext uri="{FF2B5EF4-FFF2-40B4-BE49-F238E27FC236}">
                <a16:creationId xmlns:a16="http://schemas.microsoft.com/office/drawing/2014/main" id="{D93EE637-72D6-41F7-B25D-07C61E4DC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586" y="1887164"/>
            <a:ext cx="1492489" cy="1492489"/>
          </a:xfrm>
          <a:prstGeom prst="rect">
            <a:avLst/>
          </a:prstGeom>
        </p:spPr>
      </p:pic>
    </p:spTree>
    <p:extLst>
      <p:ext uri="{BB962C8B-B14F-4D97-AF65-F5344CB8AC3E}">
        <p14:creationId xmlns:p14="http://schemas.microsoft.com/office/powerpoint/2010/main" val="11893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7"/>
            <a:ext cx="9144000" cy="742409"/>
          </a:xfrm>
        </p:spPr>
        <p:txBody>
          <a:bodyPr lIns="91440" tIns="45720" rIns="91440" bIns="45720" anchor="ctr"/>
          <a:lstStyle/>
          <a:p>
            <a:r>
              <a:rPr lang="en-US" altLang="ko-KR">
                <a:solidFill>
                  <a:schemeClr val="accent5">
                    <a:lumMod val="50000"/>
                  </a:schemeClr>
                </a:solidFill>
                <a:latin typeface="Bahnschrift"/>
                <a:cs typeface="Arial"/>
              </a:rPr>
              <a:t>Entity Relationship Diagram (ERD)</a:t>
            </a:r>
          </a:p>
        </p:txBody>
      </p:sp>
      <p:grpSp>
        <p:nvGrpSpPr>
          <p:cNvPr id="22" name="Group 21"/>
          <p:cNvGrpSpPr/>
          <p:nvPr/>
        </p:nvGrpSpPr>
        <p:grpSpPr>
          <a:xfrm>
            <a:off x="5615027" y="1002495"/>
            <a:ext cx="2462004" cy="1829599"/>
            <a:chOff x="2068650" y="4300374"/>
            <a:chExt cx="2165141" cy="1829599"/>
          </a:xfrm>
        </p:grpSpPr>
        <p:sp>
          <p:nvSpPr>
            <p:cNvPr id="23" name="TextBox 22"/>
            <p:cNvSpPr txBox="1"/>
            <p:nvPr/>
          </p:nvSpPr>
          <p:spPr>
            <a:xfrm>
              <a:off x="2113657" y="4560313"/>
              <a:ext cx="2120134" cy="1569660"/>
            </a:xfrm>
            <a:prstGeom prst="rect">
              <a:avLst/>
            </a:prstGeom>
            <a:noFill/>
          </p:spPr>
          <p:txBody>
            <a:bodyPr wrap="square" lIns="91440" tIns="45720" rIns="91440" bIns="45720" rtlCol="0" anchor="t">
              <a:spAutoFit/>
            </a:bodyPr>
            <a:lstStyle/>
            <a:p>
              <a:pPr marL="171450" indent="-171450">
                <a:buFont typeface="Arial"/>
                <a:buChar char="•"/>
              </a:pPr>
              <a:r>
                <a:rPr lang="en-US" altLang="ko-KR" sz="1200">
                  <a:solidFill>
                    <a:schemeClr val="tx1">
                      <a:lumMod val="75000"/>
                      <a:lumOff val="25000"/>
                    </a:schemeClr>
                  </a:solidFill>
                  <a:latin typeface="Grandview"/>
                  <a:cs typeface="Arial"/>
                </a:rPr>
                <a:t>10 tables in total.</a:t>
              </a:r>
            </a:p>
            <a:p>
              <a:pPr marL="171450" indent="-171450">
                <a:buFont typeface="Arial"/>
                <a:buChar char="•"/>
              </a:pPr>
              <a:r>
                <a:rPr lang="en-US" altLang="ko-KR" sz="1200">
                  <a:solidFill>
                    <a:schemeClr val="tx1">
                      <a:lumMod val="75000"/>
                      <a:lumOff val="25000"/>
                    </a:schemeClr>
                  </a:solidFill>
                  <a:latin typeface="Grandview"/>
                  <a:cs typeface="Arial"/>
                </a:rPr>
                <a:t>6 strong entities that are independent on other tables and serves to eliminate redundancy</a:t>
              </a:r>
            </a:p>
            <a:p>
              <a:pPr marL="171450" indent="-171450">
                <a:buFont typeface="Arial"/>
                <a:buChar char="•"/>
              </a:pPr>
              <a:r>
                <a:rPr lang="en-US" altLang="ko-KR" sz="1200">
                  <a:solidFill>
                    <a:schemeClr val="tx1">
                      <a:lumMod val="75000"/>
                      <a:lumOff val="25000"/>
                    </a:schemeClr>
                  </a:solidFill>
                  <a:latin typeface="Grandview"/>
                  <a:cs typeface="Arial"/>
                </a:rPr>
                <a:t>4 weak entities that mainly keeps track of book and business data</a:t>
              </a:r>
            </a:p>
          </p:txBody>
        </p:sp>
        <p:sp>
          <p:nvSpPr>
            <p:cNvPr id="24" name="TextBox 23"/>
            <p:cNvSpPr txBox="1"/>
            <p:nvPr/>
          </p:nvSpPr>
          <p:spPr>
            <a:xfrm>
              <a:off x="2068650" y="4300374"/>
              <a:ext cx="2120134" cy="307777"/>
            </a:xfrm>
            <a:prstGeom prst="rect">
              <a:avLst/>
            </a:prstGeom>
            <a:noFill/>
          </p:spPr>
          <p:txBody>
            <a:bodyPr wrap="square" lIns="91440" tIns="45720" rIns="91440" bIns="45720" rtlCol="0" anchor="t">
              <a:spAutoFit/>
            </a:bodyPr>
            <a:lstStyle/>
            <a:p>
              <a:r>
                <a:rPr lang="en-US" altLang="ko-KR" sz="1400" b="1">
                  <a:solidFill>
                    <a:srgbClr val="1CBBB4"/>
                  </a:solidFill>
                  <a:latin typeface="Grandview"/>
                  <a:cs typeface="Arial"/>
                </a:rPr>
                <a:t>Database Information</a:t>
              </a:r>
            </a:p>
          </p:txBody>
        </p:sp>
      </p:grpSp>
      <p:grpSp>
        <p:nvGrpSpPr>
          <p:cNvPr id="25" name="Group 24">
            <a:extLst>
              <a:ext uri="{FF2B5EF4-FFF2-40B4-BE49-F238E27FC236}">
                <a16:creationId xmlns:a16="http://schemas.microsoft.com/office/drawing/2014/main" id="{C496BEF7-8C74-B9B7-5A7B-839B8B38BB35}"/>
              </a:ext>
            </a:extLst>
          </p:cNvPr>
          <p:cNvGrpSpPr/>
          <p:nvPr/>
        </p:nvGrpSpPr>
        <p:grpSpPr>
          <a:xfrm>
            <a:off x="5615027" y="3287761"/>
            <a:ext cx="2462004" cy="1090936"/>
            <a:chOff x="2068650" y="4300374"/>
            <a:chExt cx="2165141" cy="1090936"/>
          </a:xfrm>
        </p:grpSpPr>
        <p:sp>
          <p:nvSpPr>
            <p:cNvPr id="26" name="TextBox 25">
              <a:extLst>
                <a:ext uri="{FF2B5EF4-FFF2-40B4-BE49-F238E27FC236}">
                  <a16:creationId xmlns:a16="http://schemas.microsoft.com/office/drawing/2014/main" id="{2B572788-D53C-924A-6DB4-B0D37AEB4E03}"/>
                </a:ext>
              </a:extLst>
            </p:cNvPr>
            <p:cNvSpPr txBox="1"/>
            <p:nvPr/>
          </p:nvSpPr>
          <p:spPr>
            <a:xfrm>
              <a:off x="2113657" y="4560313"/>
              <a:ext cx="2120134" cy="830997"/>
            </a:xfrm>
            <a:prstGeom prst="rect">
              <a:avLst/>
            </a:prstGeom>
            <a:noFill/>
          </p:spPr>
          <p:txBody>
            <a:bodyPr wrap="square" lIns="91440" tIns="45720" rIns="91440" bIns="45720" rtlCol="0" anchor="t">
              <a:spAutoFit/>
            </a:bodyPr>
            <a:lstStyle/>
            <a:p>
              <a:pPr marL="171450" indent="-171450">
                <a:buFont typeface="Arial"/>
                <a:buChar char="•"/>
              </a:pPr>
              <a:r>
                <a:rPr lang="en-US" altLang="ko-KR" sz="1200">
                  <a:solidFill>
                    <a:schemeClr val="tx1">
                      <a:lumMod val="75000"/>
                      <a:lumOff val="25000"/>
                    </a:schemeClr>
                  </a:solidFill>
                  <a:latin typeface="Grandview"/>
                  <a:cs typeface="Arial"/>
                </a:rPr>
                <a:t>Tables relate to each other by PKs and FKs</a:t>
              </a:r>
            </a:p>
            <a:p>
              <a:pPr marL="171450" indent="-171450">
                <a:buFont typeface="Arial"/>
                <a:buChar char="•"/>
              </a:pPr>
              <a:r>
                <a:rPr lang="en-US" altLang="ko-KR" sz="1200">
                  <a:solidFill>
                    <a:schemeClr val="tx1">
                      <a:lumMod val="75000"/>
                      <a:lumOff val="25000"/>
                    </a:schemeClr>
                  </a:solidFill>
                  <a:latin typeface="Grandview"/>
                  <a:cs typeface="Arial"/>
                </a:rPr>
                <a:t>Many-to-many relationships are eliminated.</a:t>
              </a:r>
              <a:endParaRPr lang="en-US" altLang="ko-KR" sz="1200">
                <a:solidFill>
                  <a:schemeClr val="tx1">
                    <a:lumMod val="75000"/>
                    <a:lumOff val="25000"/>
                  </a:schemeClr>
                </a:solidFill>
                <a:latin typeface="Grandview"/>
                <a:cs typeface="Arial" pitchFamily="34" charset="0"/>
              </a:endParaRPr>
            </a:p>
          </p:txBody>
        </p:sp>
        <p:sp>
          <p:nvSpPr>
            <p:cNvPr id="27" name="TextBox 26">
              <a:extLst>
                <a:ext uri="{FF2B5EF4-FFF2-40B4-BE49-F238E27FC236}">
                  <a16:creationId xmlns:a16="http://schemas.microsoft.com/office/drawing/2014/main" id="{4328F3A0-90EC-2EF7-1DEF-21AAE2A48901}"/>
                </a:ext>
              </a:extLst>
            </p:cNvPr>
            <p:cNvSpPr txBox="1"/>
            <p:nvPr/>
          </p:nvSpPr>
          <p:spPr>
            <a:xfrm>
              <a:off x="2068650" y="4300374"/>
              <a:ext cx="2120134" cy="307777"/>
            </a:xfrm>
            <a:prstGeom prst="rect">
              <a:avLst/>
            </a:prstGeom>
            <a:noFill/>
          </p:spPr>
          <p:txBody>
            <a:bodyPr wrap="square" lIns="91440" tIns="45720" rIns="91440" bIns="45720" rtlCol="0" anchor="t">
              <a:spAutoFit/>
            </a:bodyPr>
            <a:lstStyle/>
            <a:p>
              <a:r>
                <a:rPr lang="en-US" altLang="ko-KR" sz="1400" b="1">
                  <a:solidFill>
                    <a:srgbClr val="FEB856"/>
                  </a:solidFill>
                  <a:latin typeface="Grandview"/>
                  <a:cs typeface="Arial"/>
                </a:rPr>
                <a:t>Database Relationship</a:t>
              </a:r>
            </a:p>
          </p:txBody>
        </p:sp>
      </p:grpSp>
      <p:sp>
        <p:nvSpPr>
          <p:cNvPr id="4" name="Round Same Side Corner Rectangle 6">
            <a:extLst>
              <a:ext uri="{FF2B5EF4-FFF2-40B4-BE49-F238E27FC236}">
                <a16:creationId xmlns:a16="http://schemas.microsoft.com/office/drawing/2014/main" id="{19272D95-0C81-6AA0-72F1-9C3D5CB68402}"/>
              </a:ext>
            </a:extLst>
          </p:cNvPr>
          <p:cNvSpPr/>
          <p:nvPr/>
        </p:nvSpPr>
        <p:spPr>
          <a:xfrm rot="2700000">
            <a:off x="4022664" y="11652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5" descr="Diagram&#10;&#10;Description automatically generated">
            <a:extLst>
              <a:ext uri="{FF2B5EF4-FFF2-40B4-BE49-F238E27FC236}">
                <a16:creationId xmlns:a16="http://schemas.microsoft.com/office/drawing/2014/main" id="{C52062DD-C7CE-4694-893B-BBD271F14DC2}"/>
              </a:ext>
            </a:extLst>
          </p:cNvPr>
          <p:cNvPicPr>
            <a:picLocks noChangeAspect="1"/>
          </p:cNvPicPr>
          <p:nvPr/>
        </p:nvPicPr>
        <p:blipFill rotWithShape="1">
          <a:blip r:embed="rId2">
            <a:extLst>
              <a:ext uri="{28A0092B-C50C-407E-A947-70E740481C1C}">
                <a14:useLocalDpi xmlns:a14="http://schemas.microsoft.com/office/drawing/2010/main" val="0"/>
              </a:ext>
            </a:extLst>
          </a:blip>
          <a:srcRect l="-478" t="3979" r="4825" b="-1331"/>
          <a:stretch/>
        </p:blipFill>
        <p:spPr>
          <a:xfrm>
            <a:off x="507206" y="801883"/>
            <a:ext cx="4700588" cy="3879888"/>
          </a:xfrm>
          <a:prstGeom prst="rect">
            <a:avLst/>
          </a:prstGeom>
        </p:spPr>
      </p:pic>
    </p:spTree>
    <p:extLst>
      <p:ext uri="{BB962C8B-B14F-4D97-AF65-F5344CB8AC3E}">
        <p14:creationId xmlns:p14="http://schemas.microsoft.com/office/powerpoint/2010/main" val="1611366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lIns="91440" tIns="45720" rIns="91440" bIns="45720" anchor="ctr">
            <a:noAutofit/>
          </a:bodyPr>
          <a:lstStyle/>
          <a:p>
            <a:r>
              <a:rPr lang="en-US" altLang="ko-KR" sz="2000">
                <a:latin typeface="Bahnschrift" panose="020B0502040204020203" pitchFamily="34" charset="0"/>
                <a:cs typeface="Arial"/>
              </a:rPr>
              <a:t>PROBLEMS DURING DEVELOPMENT</a:t>
            </a:r>
            <a:endParaRPr lang="en-US" altLang="ko-KR" sz="2000">
              <a:latin typeface="Bahnschrift" panose="020B0502040204020203" pitchFamily="34" charset="0"/>
            </a:endParaRPr>
          </a:p>
        </p:txBody>
      </p:sp>
      <p:sp>
        <p:nvSpPr>
          <p:cNvPr id="10" name="Text Placeholder 9"/>
          <p:cNvSpPr>
            <a:spLocks noGrp="1"/>
          </p:cNvSpPr>
          <p:nvPr>
            <p:ph type="body" sz="quarter" idx="10"/>
          </p:nvPr>
        </p:nvSpPr>
        <p:spPr/>
        <p:txBody>
          <a:bodyPr/>
          <a:lstStyle/>
          <a:p>
            <a:r>
              <a:rPr lang="en-US" altLang="ko-KR" sz="1200">
                <a:solidFill>
                  <a:schemeClr val="tx1">
                    <a:lumMod val="65000"/>
                    <a:lumOff val="35000"/>
                  </a:schemeClr>
                </a:solidFill>
                <a:latin typeface="Grandview" panose="020B0502040204020203" pitchFamily="34" charset="0"/>
              </a:rPr>
              <a:t>Some issues encountered during the process</a:t>
            </a:r>
            <a:endParaRPr lang="ko-KR" altLang="en-US" sz="1200">
              <a:solidFill>
                <a:schemeClr val="tx1">
                  <a:lumMod val="65000"/>
                  <a:lumOff val="35000"/>
                </a:schemeClr>
              </a:solidFill>
              <a:latin typeface="Grandview" panose="020B0502040204020203" pitchFamily="34" charset="0"/>
            </a:endParaRPr>
          </a:p>
        </p:txBody>
      </p:sp>
      <p:sp>
        <p:nvSpPr>
          <p:cNvPr id="2" name="Rectangle 1">
            <a:extLst>
              <a:ext uri="{FF2B5EF4-FFF2-40B4-BE49-F238E27FC236}">
                <a16:creationId xmlns:a16="http://schemas.microsoft.com/office/drawing/2014/main" id="{410DE066-C190-4F06-B2A8-0CCD08600C42}"/>
              </a:ext>
            </a:extLst>
          </p:cNvPr>
          <p:cNvSpPr/>
          <p:nvPr/>
        </p:nvSpPr>
        <p:spPr>
          <a:xfrm>
            <a:off x="1187624" y="1373269"/>
            <a:ext cx="2376264" cy="2520280"/>
          </a:xfrm>
          <a:prstGeom prst="rect">
            <a:avLst/>
          </a:prstGeom>
          <a:ln>
            <a:solidFill>
              <a:srgbClr val="9FED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pic>
        <p:nvPicPr>
          <p:cNvPr id="4" name="Picture 3" descr="Shape&#10;&#10;Description automatically generated with low confidence">
            <a:extLst>
              <a:ext uri="{FF2B5EF4-FFF2-40B4-BE49-F238E27FC236}">
                <a16:creationId xmlns:a16="http://schemas.microsoft.com/office/drawing/2014/main" id="{221EE4CD-A965-492B-8D16-CCC4B8A17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334" y="1897949"/>
            <a:ext cx="1607372" cy="1607372"/>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C1A71842-81F2-403E-ACB6-E9183EB47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146" y="1998855"/>
            <a:ext cx="775560" cy="775560"/>
          </a:xfrm>
          <a:prstGeom prst="rect">
            <a:avLst/>
          </a:prstGeom>
        </p:spPr>
      </p:pic>
    </p:spTree>
    <p:extLst>
      <p:ext uri="{BB962C8B-B14F-4D97-AF65-F5344CB8AC3E}">
        <p14:creationId xmlns:p14="http://schemas.microsoft.com/office/powerpoint/2010/main" val="558374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1" y="163714"/>
            <a:ext cx="9144000" cy="776530"/>
          </a:xfrm>
        </p:spPr>
        <p:txBody>
          <a:bodyPr/>
          <a:lstStyle/>
          <a:p>
            <a:r>
              <a:rPr lang="en-US" altLang="ko-KR" sz="2800">
                <a:solidFill>
                  <a:schemeClr val="accent2"/>
                </a:solidFill>
                <a:latin typeface="Bahnschrift" panose="020B0502040204020203" pitchFamily="34" charset="0"/>
              </a:rPr>
              <a:t>Problems </a:t>
            </a:r>
            <a:r>
              <a:rPr lang="en-US" altLang="ko-KR" sz="2800">
                <a:solidFill>
                  <a:schemeClr val="accent5">
                    <a:lumMod val="50000"/>
                  </a:schemeClr>
                </a:solidFill>
                <a:latin typeface="Bahnschrift" panose="020B0502040204020203" pitchFamily="34" charset="0"/>
              </a:rPr>
              <a:t>Encountered During Development</a:t>
            </a:r>
            <a:endParaRPr lang="ko-KR" altLang="en-US" sz="2800">
              <a:solidFill>
                <a:schemeClr val="accent5">
                  <a:lumMod val="50000"/>
                </a:schemeClr>
              </a:solidFill>
              <a:latin typeface="Bahnschrift" panose="020B0502040204020203" pitchFamily="34" charset="0"/>
            </a:endParaRPr>
          </a:p>
        </p:txBody>
      </p:sp>
      <p:sp>
        <p:nvSpPr>
          <p:cNvPr id="6" name="TextBox 5"/>
          <p:cNvSpPr txBox="1"/>
          <p:nvPr/>
        </p:nvSpPr>
        <p:spPr>
          <a:xfrm>
            <a:off x="605556" y="3063287"/>
            <a:ext cx="576064" cy="461665"/>
          </a:xfrm>
          <a:prstGeom prst="rect">
            <a:avLst/>
          </a:prstGeom>
          <a:noFill/>
        </p:spPr>
        <p:txBody>
          <a:bodyPr wrap="square" rtlCol="0">
            <a:spAutoFit/>
          </a:bodyPr>
          <a:lstStyle/>
          <a:p>
            <a:pPr algn="ctr"/>
            <a:r>
              <a:rPr lang="en-US" altLang="ko-KR" sz="2400" b="1">
                <a:solidFill>
                  <a:schemeClr val="accent1"/>
                </a:solidFill>
                <a:cs typeface="Arial" pitchFamily="34" charset="0"/>
              </a:rPr>
              <a:t>01</a:t>
            </a:r>
            <a:endParaRPr lang="ko-KR" altLang="en-US" sz="2400" b="1">
              <a:solidFill>
                <a:schemeClr val="accent1"/>
              </a:solidFill>
              <a:cs typeface="Arial" pitchFamily="34" charset="0"/>
            </a:endParaRPr>
          </a:p>
        </p:txBody>
      </p:sp>
      <p:grpSp>
        <p:nvGrpSpPr>
          <p:cNvPr id="8" name="Group 7"/>
          <p:cNvGrpSpPr/>
          <p:nvPr/>
        </p:nvGrpSpPr>
        <p:grpSpPr>
          <a:xfrm>
            <a:off x="605556" y="3466075"/>
            <a:ext cx="2448545" cy="1384995"/>
            <a:chOff x="2113657" y="4283314"/>
            <a:chExt cx="2153305" cy="1384995"/>
          </a:xfrm>
        </p:grpSpPr>
        <p:sp>
          <p:nvSpPr>
            <p:cNvPr id="9" name="TextBox 8"/>
            <p:cNvSpPr txBox="1"/>
            <p:nvPr/>
          </p:nvSpPr>
          <p:spPr>
            <a:xfrm>
              <a:off x="2113657" y="4560313"/>
              <a:ext cx="2120134" cy="1107996"/>
            </a:xfrm>
            <a:prstGeom prst="rect">
              <a:avLst/>
            </a:prstGeom>
            <a:noFill/>
          </p:spPr>
          <p:txBody>
            <a:bodyPr wrap="square" rtlCol="0">
              <a:spAutoFit/>
            </a:bodyPr>
            <a:lstStyle/>
            <a:p>
              <a:pPr algn="just"/>
              <a:r>
                <a:rPr lang="en-US" altLang="ko-KR" sz="1100">
                  <a:solidFill>
                    <a:schemeClr val="tx1">
                      <a:lumMod val="75000"/>
                      <a:lumOff val="25000"/>
                    </a:schemeClr>
                  </a:solidFill>
                  <a:latin typeface="Grandview" panose="020B0502040204020203" pitchFamily="34" charset="0"/>
                  <a:cs typeface="Arial" pitchFamily="34" charset="0"/>
                </a:rPr>
                <a:t>The DB connection string used in forms that queries data from the database needs to be changed every time program files are transferred between computers</a:t>
              </a:r>
            </a:p>
            <a:p>
              <a:pPr algn="just"/>
              <a:endParaRPr lang="en-US" altLang="ko-KR" sz="1100">
                <a:solidFill>
                  <a:schemeClr val="tx1">
                    <a:lumMod val="75000"/>
                    <a:lumOff val="25000"/>
                  </a:schemeClr>
                </a:solidFill>
                <a:latin typeface="Grandview" panose="020B0502040204020203" pitchFamily="34" charset="0"/>
                <a:cs typeface="Arial" pitchFamily="34" charset="0"/>
              </a:endParaRPr>
            </a:p>
          </p:txBody>
        </p:sp>
        <p:sp>
          <p:nvSpPr>
            <p:cNvPr id="10" name="TextBox 9"/>
            <p:cNvSpPr txBox="1"/>
            <p:nvPr/>
          </p:nvSpPr>
          <p:spPr>
            <a:xfrm>
              <a:off x="2113657" y="4283314"/>
              <a:ext cx="2153305" cy="276999"/>
            </a:xfrm>
            <a:prstGeom prst="rect">
              <a:avLst/>
            </a:prstGeom>
            <a:noFill/>
          </p:spPr>
          <p:txBody>
            <a:bodyPr wrap="square" rtlCol="0">
              <a:spAutoFit/>
            </a:bodyPr>
            <a:lstStyle/>
            <a:p>
              <a:r>
                <a:rPr lang="en-US" altLang="ko-KR" sz="1200" b="1">
                  <a:solidFill>
                    <a:schemeClr val="tx1">
                      <a:lumMod val="75000"/>
                      <a:lumOff val="25000"/>
                    </a:schemeClr>
                  </a:solidFill>
                  <a:latin typeface="Bahnschrift" panose="020B0502040204020203" pitchFamily="34" charset="0"/>
                  <a:cs typeface="Arial" pitchFamily="34" charset="0"/>
                </a:rPr>
                <a:t>Issue with DB connection strings</a:t>
              </a:r>
              <a:endParaRPr lang="ko-KR" altLang="en-US" sz="1200" b="1">
                <a:solidFill>
                  <a:schemeClr val="tx1">
                    <a:lumMod val="75000"/>
                    <a:lumOff val="25000"/>
                  </a:schemeClr>
                </a:solidFill>
                <a:latin typeface="Bahnschrift" panose="020B0502040204020203" pitchFamily="34" charset="0"/>
                <a:cs typeface="Arial" pitchFamily="34" charset="0"/>
              </a:endParaRPr>
            </a:p>
          </p:txBody>
        </p:sp>
      </p:grpSp>
      <p:sp>
        <p:nvSpPr>
          <p:cNvPr id="17" name="TextBox 16"/>
          <p:cNvSpPr txBox="1"/>
          <p:nvPr/>
        </p:nvSpPr>
        <p:spPr>
          <a:xfrm>
            <a:off x="3226988" y="3063287"/>
            <a:ext cx="576064" cy="461665"/>
          </a:xfrm>
          <a:prstGeom prst="rect">
            <a:avLst/>
          </a:prstGeom>
          <a:noFill/>
        </p:spPr>
        <p:txBody>
          <a:bodyPr wrap="square" rtlCol="0">
            <a:spAutoFit/>
          </a:bodyPr>
          <a:lstStyle/>
          <a:p>
            <a:pPr algn="ctr"/>
            <a:r>
              <a:rPr lang="en-US" altLang="ko-KR" sz="2400" b="1">
                <a:solidFill>
                  <a:schemeClr val="accent2"/>
                </a:solidFill>
                <a:cs typeface="Arial" pitchFamily="34" charset="0"/>
              </a:rPr>
              <a:t>02</a:t>
            </a:r>
            <a:endParaRPr lang="ko-KR" altLang="en-US" sz="2400" b="1">
              <a:solidFill>
                <a:schemeClr val="accent2"/>
              </a:solidFill>
              <a:cs typeface="Arial" pitchFamily="34" charset="0"/>
            </a:endParaRPr>
          </a:p>
        </p:txBody>
      </p:sp>
      <p:grpSp>
        <p:nvGrpSpPr>
          <p:cNvPr id="18" name="Group 17"/>
          <p:cNvGrpSpPr/>
          <p:nvPr/>
        </p:nvGrpSpPr>
        <p:grpSpPr>
          <a:xfrm>
            <a:off x="3226988" y="3466075"/>
            <a:ext cx="2410827" cy="1046440"/>
            <a:chOff x="2113657" y="4283314"/>
            <a:chExt cx="2120135" cy="1046440"/>
          </a:xfrm>
        </p:grpSpPr>
        <p:sp>
          <p:nvSpPr>
            <p:cNvPr id="19" name="TextBox 18"/>
            <p:cNvSpPr txBox="1"/>
            <p:nvPr/>
          </p:nvSpPr>
          <p:spPr>
            <a:xfrm>
              <a:off x="2113657" y="4560313"/>
              <a:ext cx="2120134" cy="769441"/>
            </a:xfrm>
            <a:prstGeom prst="rect">
              <a:avLst/>
            </a:prstGeom>
            <a:noFill/>
          </p:spPr>
          <p:txBody>
            <a:bodyPr wrap="square" rtlCol="0">
              <a:spAutoFit/>
            </a:bodyPr>
            <a:lstStyle/>
            <a:p>
              <a:pPr algn="just"/>
              <a:r>
                <a:rPr lang="en-US" altLang="ko-KR" sz="1100">
                  <a:solidFill>
                    <a:schemeClr val="tx1">
                      <a:lumMod val="75000"/>
                      <a:lumOff val="25000"/>
                    </a:schemeClr>
                  </a:solidFill>
                  <a:latin typeface="Grandview" panose="020B0502040204020203" pitchFamily="34" charset="0"/>
                  <a:cs typeface="Arial" pitchFamily="34" charset="0"/>
                </a:rPr>
                <a:t>Difficult to standardize algorithms and maintain code quality due to program files being done by different team members</a:t>
              </a:r>
            </a:p>
          </p:txBody>
        </p:sp>
        <p:sp>
          <p:nvSpPr>
            <p:cNvPr id="20" name="TextBox 19"/>
            <p:cNvSpPr txBox="1"/>
            <p:nvPr/>
          </p:nvSpPr>
          <p:spPr>
            <a:xfrm>
              <a:off x="2113658" y="4283314"/>
              <a:ext cx="2120134" cy="276999"/>
            </a:xfrm>
            <a:prstGeom prst="rect">
              <a:avLst/>
            </a:prstGeom>
            <a:noFill/>
          </p:spPr>
          <p:txBody>
            <a:bodyPr wrap="square" rtlCol="0">
              <a:spAutoFit/>
            </a:bodyPr>
            <a:lstStyle/>
            <a:p>
              <a:r>
                <a:rPr lang="en-US" altLang="ko-KR" sz="1200" b="1">
                  <a:solidFill>
                    <a:schemeClr val="tx1">
                      <a:lumMod val="75000"/>
                      <a:lumOff val="25000"/>
                    </a:schemeClr>
                  </a:solidFill>
                  <a:latin typeface="Bahnschrift" panose="020B0502040204020203" pitchFamily="34" charset="0"/>
                  <a:cs typeface="Arial" pitchFamily="34" charset="0"/>
                </a:rPr>
                <a:t>Integration difficulties</a:t>
              </a:r>
              <a:endParaRPr lang="ko-KR" altLang="en-US" sz="1200" b="1">
                <a:solidFill>
                  <a:schemeClr val="tx1">
                    <a:lumMod val="75000"/>
                    <a:lumOff val="25000"/>
                  </a:schemeClr>
                </a:solidFill>
                <a:latin typeface="Bahnschrift" panose="020B0502040204020203" pitchFamily="34" charset="0"/>
                <a:cs typeface="Arial" pitchFamily="34" charset="0"/>
              </a:endParaRPr>
            </a:p>
          </p:txBody>
        </p:sp>
      </p:grpSp>
      <p:sp>
        <p:nvSpPr>
          <p:cNvPr id="21" name="TextBox 20"/>
          <p:cNvSpPr txBox="1"/>
          <p:nvPr/>
        </p:nvSpPr>
        <p:spPr>
          <a:xfrm>
            <a:off x="5855564" y="3063287"/>
            <a:ext cx="576064" cy="461665"/>
          </a:xfrm>
          <a:prstGeom prst="rect">
            <a:avLst/>
          </a:prstGeom>
          <a:noFill/>
        </p:spPr>
        <p:txBody>
          <a:bodyPr wrap="square" rtlCol="0">
            <a:spAutoFit/>
          </a:bodyPr>
          <a:lstStyle/>
          <a:p>
            <a:pPr algn="ctr"/>
            <a:r>
              <a:rPr lang="en-US" altLang="ko-KR" sz="2400" b="1">
                <a:solidFill>
                  <a:schemeClr val="accent3"/>
                </a:solidFill>
                <a:cs typeface="Arial" pitchFamily="34" charset="0"/>
              </a:rPr>
              <a:t>03</a:t>
            </a:r>
            <a:endParaRPr lang="ko-KR" altLang="en-US" sz="2400" b="1">
              <a:solidFill>
                <a:schemeClr val="accent3"/>
              </a:solidFill>
              <a:cs typeface="Arial" pitchFamily="34" charset="0"/>
            </a:endParaRPr>
          </a:p>
        </p:txBody>
      </p:sp>
      <p:grpSp>
        <p:nvGrpSpPr>
          <p:cNvPr id="22" name="Group 21"/>
          <p:cNvGrpSpPr/>
          <p:nvPr/>
        </p:nvGrpSpPr>
        <p:grpSpPr>
          <a:xfrm>
            <a:off x="5855564" y="3466075"/>
            <a:ext cx="2410827" cy="1215718"/>
            <a:chOff x="2113657" y="4283314"/>
            <a:chExt cx="2120135" cy="1215718"/>
          </a:xfrm>
        </p:grpSpPr>
        <p:sp>
          <p:nvSpPr>
            <p:cNvPr id="23" name="TextBox 22"/>
            <p:cNvSpPr txBox="1"/>
            <p:nvPr/>
          </p:nvSpPr>
          <p:spPr>
            <a:xfrm>
              <a:off x="2113657" y="4560313"/>
              <a:ext cx="2120134" cy="938719"/>
            </a:xfrm>
            <a:prstGeom prst="rect">
              <a:avLst/>
            </a:prstGeom>
            <a:noFill/>
          </p:spPr>
          <p:txBody>
            <a:bodyPr wrap="square" rtlCol="0">
              <a:spAutoFit/>
            </a:bodyPr>
            <a:lstStyle/>
            <a:p>
              <a:r>
                <a:rPr lang="en-US" altLang="ko-KR" sz="1100">
                  <a:solidFill>
                    <a:schemeClr val="tx1">
                      <a:lumMod val="75000"/>
                      <a:lumOff val="25000"/>
                    </a:schemeClr>
                  </a:solidFill>
                  <a:latin typeface="Grandview" panose="020B0502040204020203" pitchFamily="34" charset="0"/>
                  <a:cs typeface="Arial" pitchFamily="34" charset="0"/>
                </a:rPr>
                <a:t>Bugs were encountered in the program frequently and fixes were made in multiple phases, mixing up correct program versions and causing confusion.</a:t>
              </a:r>
            </a:p>
          </p:txBody>
        </p:sp>
        <p:sp>
          <p:nvSpPr>
            <p:cNvPr id="24" name="TextBox 23"/>
            <p:cNvSpPr txBox="1"/>
            <p:nvPr/>
          </p:nvSpPr>
          <p:spPr>
            <a:xfrm>
              <a:off x="2113658" y="4283314"/>
              <a:ext cx="2120134" cy="276999"/>
            </a:xfrm>
            <a:prstGeom prst="rect">
              <a:avLst/>
            </a:prstGeom>
            <a:noFill/>
          </p:spPr>
          <p:txBody>
            <a:bodyPr wrap="square" rtlCol="0">
              <a:spAutoFit/>
            </a:bodyPr>
            <a:lstStyle/>
            <a:p>
              <a:r>
                <a:rPr lang="en-US" altLang="ko-KR" sz="1200" b="1">
                  <a:solidFill>
                    <a:schemeClr val="tx1">
                      <a:lumMod val="75000"/>
                      <a:lumOff val="25000"/>
                    </a:schemeClr>
                  </a:solidFill>
                  <a:latin typeface="Bahnschrift" panose="020B0502040204020203" pitchFamily="34" charset="0"/>
                  <a:cs typeface="Arial" pitchFamily="34" charset="0"/>
                </a:rPr>
                <a:t>Endless bugs</a:t>
              </a:r>
              <a:endParaRPr lang="ko-KR" altLang="en-US" sz="1200" b="1">
                <a:solidFill>
                  <a:schemeClr val="tx1">
                    <a:lumMod val="75000"/>
                    <a:lumOff val="25000"/>
                  </a:schemeClr>
                </a:solidFill>
                <a:latin typeface="Bahnschrift" panose="020B0502040204020203" pitchFamily="34" charset="0"/>
                <a:cs typeface="Arial" pitchFamily="34" charset="0"/>
              </a:endParaRPr>
            </a:p>
          </p:txBody>
        </p:sp>
      </p:grpSp>
      <p:pic>
        <p:nvPicPr>
          <p:cNvPr id="4" name="Picture Placeholder 3" descr="Text&#10;&#10;Description automatically generated">
            <a:extLst>
              <a:ext uri="{FF2B5EF4-FFF2-40B4-BE49-F238E27FC236}">
                <a16:creationId xmlns:a16="http://schemas.microsoft.com/office/drawing/2014/main" id="{224C27F1-87E9-42DF-A1DA-5F34AF0178C7}"/>
              </a:ext>
            </a:extLst>
          </p:cNvPr>
          <p:cNvPicPr>
            <a:picLocks noGrp="1" noChangeAspect="1"/>
          </p:cNvPicPr>
          <p:nvPr>
            <p:ph type="pic" idx="11"/>
          </p:nvPr>
        </p:nvPicPr>
        <p:blipFill rotWithShape="1">
          <a:blip r:embed="rId3">
            <a:extLst>
              <a:ext uri="{28A0092B-C50C-407E-A947-70E740481C1C}">
                <a14:useLocalDpi xmlns:a14="http://schemas.microsoft.com/office/drawing/2010/main" val="0"/>
              </a:ext>
            </a:extLst>
          </a:blip>
          <a:srcRect l="3796" r="13622"/>
          <a:stretch/>
        </p:blipFill>
        <p:spPr>
          <a:xfrm>
            <a:off x="3339542" y="997000"/>
            <a:ext cx="2448273" cy="2024054"/>
          </a:xfrm>
        </p:spPr>
      </p:pic>
      <p:pic>
        <p:nvPicPr>
          <p:cNvPr id="5" name="Picture Placeholder 4" descr="Graphical user interface, text&#10;&#10;Description automatically generated">
            <a:extLst>
              <a:ext uri="{FF2B5EF4-FFF2-40B4-BE49-F238E27FC236}">
                <a16:creationId xmlns:a16="http://schemas.microsoft.com/office/drawing/2014/main" id="{758F323D-BDFA-4E4C-8E95-89C4D1C8588D}"/>
              </a:ext>
            </a:extLst>
          </p:cNvPr>
          <p:cNvPicPr>
            <a:picLocks noGrp="1" noChangeAspect="1"/>
          </p:cNvPicPr>
          <p:nvPr>
            <p:ph type="pic" idx="12"/>
          </p:nvPr>
        </p:nvPicPr>
        <p:blipFill>
          <a:blip r:embed="rId4">
            <a:extLst>
              <a:ext uri="{28A0092B-C50C-407E-A947-70E740481C1C}">
                <a14:useLocalDpi xmlns:a14="http://schemas.microsoft.com/office/drawing/2010/main" val="0"/>
              </a:ext>
            </a:extLst>
          </a:blip>
          <a:srcRect l="6021" r="6021"/>
          <a:stretch>
            <a:fillRect/>
          </a:stretch>
        </p:blipFill>
        <p:spPr>
          <a:xfrm>
            <a:off x="5960954" y="997000"/>
            <a:ext cx="2448273" cy="2024054"/>
          </a:xfrm>
        </p:spPr>
      </p:pic>
      <p:pic>
        <p:nvPicPr>
          <p:cNvPr id="15" name="Picture 14">
            <a:extLst>
              <a:ext uri="{FF2B5EF4-FFF2-40B4-BE49-F238E27FC236}">
                <a16:creationId xmlns:a16="http://schemas.microsoft.com/office/drawing/2014/main" id="{CC03B7C1-AB1D-41A8-8BB3-6E285C788AE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7748" y="997000"/>
            <a:ext cx="2448273" cy="2024054"/>
          </a:xfrm>
          <a:prstGeom prst="rect">
            <a:avLst/>
          </a:prstGeom>
        </p:spPr>
      </p:pic>
    </p:spTree>
    <p:extLst>
      <p:ext uri="{BB962C8B-B14F-4D97-AF65-F5344CB8AC3E}">
        <p14:creationId xmlns:p14="http://schemas.microsoft.com/office/powerpoint/2010/main" val="1282797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lIns="91440" tIns="45720" rIns="91440" bIns="45720" anchor="ctr">
            <a:noAutofit/>
          </a:bodyPr>
          <a:lstStyle/>
          <a:p>
            <a:r>
              <a:rPr lang="en-US" altLang="ko-KR" sz="2000">
                <a:latin typeface="Bahnschrift" panose="020B0502040204020203" pitchFamily="34" charset="0"/>
                <a:cs typeface="Arial"/>
              </a:rPr>
              <a:t>PROGRAM STRENGTHS &amp; WEAKNESSES</a:t>
            </a:r>
            <a:endParaRPr lang="en-US" altLang="ko-KR" sz="2000">
              <a:latin typeface="Bahnschrift" panose="020B0502040204020203" pitchFamily="34" charset="0"/>
            </a:endParaRPr>
          </a:p>
        </p:txBody>
      </p:sp>
      <p:sp>
        <p:nvSpPr>
          <p:cNvPr id="10" name="Text Placeholder 9"/>
          <p:cNvSpPr>
            <a:spLocks noGrp="1"/>
          </p:cNvSpPr>
          <p:nvPr>
            <p:ph type="body" sz="quarter" idx="10"/>
          </p:nvPr>
        </p:nvSpPr>
        <p:spPr/>
        <p:txBody>
          <a:bodyPr/>
          <a:lstStyle/>
          <a:p>
            <a:r>
              <a:rPr lang="en-US" altLang="ko-KR" sz="1200">
                <a:solidFill>
                  <a:schemeClr val="tx1">
                    <a:lumMod val="65000"/>
                    <a:lumOff val="35000"/>
                  </a:schemeClr>
                </a:solidFill>
                <a:latin typeface="Grandview" panose="020B0502040204020203" pitchFamily="34" charset="0"/>
              </a:rPr>
              <a:t>Everything has its pros and cons</a:t>
            </a:r>
            <a:endParaRPr lang="ko-KR" altLang="en-US" sz="1200">
              <a:solidFill>
                <a:schemeClr val="tx1">
                  <a:lumMod val="65000"/>
                  <a:lumOff val="35000"/>
                </a:schemeClr>
              </a:solidFill>
              <a:latin typeface="Grandview" panose="020B0502040204020203" pitchFamily="34" charset="0"/>
            </a:endParaRPr>
          </a:p>
        </p:txBody>
      </p:sp>
      <p:sp>
        <p:nvSpPr>
          <p:cNvPr id="2" name="Rectangle 1">
            <a:extLst>
              <a:ext uri="{FF2B5EF4-FFF2-40B4-BE49-F238E27FC236}">
                <a16:creationId xmlns:a16="http://schemas.microsoft.com/office/drawing/2014/main" id="{410DE066-C190-4F06-B2A8-0CCD08600C42}"/>
              </a:ext>
            </a:extLst>
          </p:cNvPr>
          <p:cNvSpPr/>
          <p:nvPr/>
        </p:nvSpPr>
        <p:spPr>
          <a:xfrm>
            <a:off x="1187624" y="1373269"/>
            <a:ext cx="2376264" cy="2520280"/>
          </a:xfrm>
          <a:prstGeom prst="rect">
            <a:avLst/>
          </a:prstGeom>
          <a:ln>
            <a:solidFill>
              <a:srgbClr val="9FED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pic>
        <p:nvPicPr>
          <p:cNvPr id="4" name="Picture 3" descr="Shape&#10;&#10;Description automatically generated with low confidence">
            <a:extLst>
              <a:ext uri="{FF2B5EF4-FFF2-40B4-BE49-F238E27FC236}">
                <a16:creationId xmlns:a16="http://schemas.microsoft.com/office/drawing/2014/main" id="{414A3542-9980-4109-938F-533D73125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369" y="1813022"/>
            <a:ext cx="1640774" cy="1640774"/>
          </a:xfrm>
          <a:prstGeom prst="rect">
            <a:avLst/>
          </a:prstGeom>
        </p:spPr>
      </p:pic>
    </p:spTree>
    <p:extLst>
      <p:ext uri="{BB962C8B-B14F-4D97-AF65-F5344CB8AC3E}">
        <p14:creationId xmlns:p14="http://schemas.microsoft.com/office/powerpoint/2010/main" val="408721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165"/>
            <a:ext cx="9144000" cy="776530"/>
          </a:xfrm>
        </p:spPr>
        <p:txBody>
          <a:bodyPr/>
          <a:lstStyle/>
          <a:p>
            <a:r>
              <a:rPr lang="en-US" altLang="ko-KR" sz="2800">
                <a:solidFill>
                  <a:srgbClr val="1CBBB4"/>
                </a:solidFill>
              </a:rPr>
              <a:t>Strengths</a:t>
            </a:r>
            <a:r>
              <a:rPr lang="en-US" altLang="ko-KR" sz="2800">
                <a:solidFill>
                  <a:schemeClr val="accent1"/>
                </a:solidFill>
              </a:rPr>
              <a:t> </a:t>
            </a:r>
            <a:r>
              <a:rPr lang="en-US" altLang="ko-KR" sz="2800">
                <a:solidFill>
                  <a:schemeClr val="tx1">
                    <a:lumMod val="65000"/>
                    <a:lumOff val="35000"/>
                  </a:schemeClr>
                </a:solidFill>
              </a:rPr>
              <a:t>&amp;</a:t>
            </a:r>
            <a:r>
              <a:rPr lang="en-US" altLang="ko-KR" sz="2800">
                <a:solidFill>
                  <a:schemeClr val="accent1"/>
                </a:solidFill>
              </a:rPr>
              <a:t> Weaknesses </a:t>
            </a:r>
            <a:r>
              <a:rPr lang="en-US" altLang="ko-KR" sz="2800">
                <a:solidFill>
                  <a:schemeClr val="tx1">
                    <a:lumMod val="65000"/>
                    <a:lumOff val="35000"/>
                  </a:schemeClr>
                </a:solidFill>
              </a:rPr>
              <a:t>Of The Program</a:t>
            </a:r>
            <a:endParaRPr lang="ko-KR" altLang="en-US" sz="2800">
              <a:solidFill>
                <a:schemeClr val="tx1">
                  <a:lumMod val="65000"/>
                  <a:lumOff val="35000"/>
                </a:schemeClr>
              </a:solidFill>
            </a:endParaRPr>
          </a:p>
        </p:txBody>
      </p:sp>
      <p:sp>
        <p:nvSpPr>
          <p:cNvPr id="11" name="Rectangle 10"/>
          <p:cNvSpPr/>
          <p:nvPr/>
        </p:nvSpPr>
        <p:spPr>
          <a:xfrm>
            <a:off x="2960168" y="1671556"/>
            <a:ext cx="1584176" cy="1620240"/>
          </a:xfrm>
          <a:prstGeom prst="rect">
            <a:avLst/>
          </a:prstGeom>
          <a:solidFill>
            <a:schemeClr val="bg1"/>
          </a:solidFill>
          <a:ln w="38100">
            <a:solidFill>
              <a:srgbClr val="1CB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4683199" y="1670132"/>
            <a:ext cx="1584176" cy="162024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EB856"/>
              </a:solidFill>
            </a:endParaRPr>
          </a:p>
        </p:txBody>
      </p:sp>
      <p:sp>
        <p:nvSpPr>
          <p:cNvPr id="13" name="TextBox 12"/>
          <p:cNvSpPr txBox="1"/>
          <p:nvPr/>
        </p:nvSpPr>
        <p:spPr>
          <a:xfrm>
            <a:off x="3032177" y="2312399"/>
            <a:ext cx="1440160" cy="338554"/>
          </a:xfrm>
          <a:prstGeom prst="rect">
            <a:avLst/>
          </a:prstGeom>
          <a:noFill/>
        </p:spPr>
        <p:txBody>
          <a:bodyPr wrap="square" rtlCol="0">
            <a:spAutoFit/>
          </a:bodyPr>
          <a:lstStyle/>
          <a:p>
            <a:pPr algn="ctr"/>
            <a:r>
              <a:rPr lang="en-US" altLang="ko-KR" sz="1600" b="1">
                <a:solidFill>
                  <a:srgbClr val="1CBBB4"/>
                </a:solidFill>
                <a:latin typeface="Bahnschrift" panose="020B0502040204020203" pitchFamily="34" charset="0"/>
              </a:rPr>
              <a:t>STRENGTHS</a:t>
            </a:r>
            <a:endParaRPr lang="en-US" altLang="ko-KR" sz="1600" b="1">
              <a:solidFill>
                <a:srgbClr val="1CBBB4"/>
              </a:solidFill>
              <a:latin typeface="Bahnschrift" panose="020B0502040204020203" pitchFamily="34" charset="0"/>
              <a:cs typeface="Arial" pitchFamily="34" charset="0"/>
            </a:endParaRPr>
          </a:p>
        </p:txBody>
      </p:sp>
      <p:sp>
        <p:nvSpPr>
          <p:cNvPr id="14" name="TextBox 13"/>
          <p:cNvSpPr txBox="1"/>
          <p:nvPr/>
        </p:nvSpPr>
        <p:spPr>
          <a:xfrm>
            <a:off x="4711342" y="2302445"/>
            <a:ext cx="1527889" cy="338554"/>
          </a:xfrm>
          <a:prstGeom prst="rect">
            <a:avLst/>
          </a:prstGeom>
          <a:noFill/>
        </p:spPr>
        <p:txBody>
          <a:bodyPr wrap="square" rtlCol="0">
            <a:spAutoFit/>
          </a:bodyPr>
          <a:lstStyle/>
          <a:p>
            <a:pPr algn="ctr"/>
            <a:r>
              <a:rPr lang="en-US" altLang="ko-KR" sz="1600" b="1">
                <a:solidFill>
                  <a:srgbClr val="FEB856"/>
                </a:solidFill>
                <a:latin typeface="Bahnschrift" panose="020B0502040204020203" pitchFamily="34" charset="0"/>
              </a:rPr>
              <a:t>WEAKNESSES</a:t>
            </a:r>
            <a:endParaRPr lang="en-US" altLang="ko-KR" sz="1600" b="1">
              <a:solidFill>
                <a:srgbClr val="FEB856"/>
              </a:solidFill>
              <a:latin typeface="Bahnschrift" panose="020B0502040204020203" pitchFamily="34" charset="0"/>
              <a:cs typeface="Arial" pitchFamily="34" charset="0"/>
            </a:endParaRPr>
          </a:p>
        </p:txBody>
      </p:sp>
      <p:grpSp>
        <p:nvGrpSpPr>
          <p:cNvPr id="4" name="Group 3">
            <a:extLst>
              <a:ext uri="{FF2B5EF4-FFF2-40B4-BE49-F238E27FC236}">
                <a16:creationId xmlns:a16="http://schemas.microsoft.com/office/drawing/2014/main" id="{5B930DAD-202F-0EC4-E12E-E9415C1B777B}"/>
              </a:ext>
            </a:extLst>
          </p:cNvPr>
          <p:cNvGrpSpPr/>
          <p:nvPr/>
        </p:nvGrpSpPr>
        <p:grpSpPr>
          <a:xfrm>
            <a:off x="410486" y="1160136"/>
            <a:ext cx="2686812" cy="1107996"/>
            <a:chOff x="2113657" y="4283314"/>
            <a:chExt cx="2362842" cy="1107996"/>
          </a:xfrm>
        </p:grpSpPr>
        <p:sp>
          <p:nvSpPr>
            <p:cNvPr id="16" name="TextBox 15">
              <a:extLst>
                <a:ext uri="{FF2B5EF4-FFF2-40B4-BE49-F238E27FC236}">
                  <a16:creationId xmlns:a16="http://schemas.microsoft.com/office/drawing/2014/main" id="{1E475C45-8494-004D-6CE1-3CEF03F6F563}"/>
                </a:ext>
              </a:extLst>
            </p:cNvPr>
            <p:cNvSpPr txBox="1"/>
            <p:nvPr/>
          </p:nvSpPr>
          <p:spPr>
            <a:xfrm>
              <a:off x="2113657" y="4560313"/>
              <a:ext cx="2120134" cy="830997"/>
            </a:xfrm>
            <a:prstGeom prst="rect">
              <a:avLst/>
            </a:prstGeom>
            <a:noFill/>
          </p:spPr>
          <p:txBody>
            <a:bodyPr wrap="square" lIns="91440" tIns="45720" rIns="91440" bIns="45720" rtlCol="0" anchor="t">
              <a:spAutoFit/>
            </a:bodyPr>
            <a:lstStyle/>
            <a:p>
              <a:pPr latinLnBrk="0"/>
              <a:r>
                <a:rPr lang="en-US" sz="1200">
                  <a:solidFill>
                    <a:schemeClr val="tx1">
                      <a:lumMod val="75000"/>
                      <a:lumOff val="25000"/>
                    </a:schemeClr>
                  </a:solidFill>
                  <a:latin typeface="Grandview" panose="020B0502040204020203" pitchFamily="34" charset="0"/>
                  <a:cs typeface="Arial"/>
                </a:rPr>
                <a:t>The program provides convenient alternatives for certain features for efficiency and flexibility.</a:t>
              </a:r>
              <a:endParaRPr lang="en-US">
                <a:solidFill>
                  <a:schemeClr val="tx1">
                    <a:lumMod val="75000"/>
                    <a:lumOff val="25000"/>
                  </a:schemeClr>
                </a:solidFill>
                <a:latin typeface="Grandview" panose="020B0502040204020203" pitchFamily="34" charset="0"/>
              </a:endParaRPr>
            </a:p>
          </p:txBody>
        </p:sp>
        <p:sp>
          <p:nvSpPr>
            <p:cNvPr id="17" name="TextBox 16">
              <a:extLst>
                <a:ext uri="{FF2B5EF4-FFF2-40B4-BE49-F238E27FC236}">
                  <a16:creationId xmlns:a16="http://schemas.microsoft.com/office/drawing/2014/main" id="{753E0BCC-A3B9-D34F-8264-F5B22247251B}"/>
                </a:ext>
              </a:extLst>
            </p:cNvPr>
            <p:cNvSpPr txBox="1"/>
            <p:nvPr/>
          </p:nvSpPr>
          <p:spPr>
            <a:xfrm>
              <a:off x="2113658" y="4283314"/>
              <a:ext cx="2362841" cy="276999"/>
            </a:xfrm>
            <a:prstGeom prst="rect">
              <a:avLst/>
            </a:prstGeom>
            <a:noFill/>
            <a:ln>
              <a:solidFill>
                <a:srgbClr val="1CBBB4"/>
              </a:solidFill>
            </a:ln>
          </p:spPr>
          <p:txBody>
            <a:bodyPr wrap="square" lIns="91440" tIns="45720" rIns="91440" bIns="45720" rtlCol="0" anchor="t">
              <a:spAutoFit/>
            </a:bodyPr>
            <a:lstStyle/>
            <a:p>
              <a:pPr marL="171450" indent="-171450">
                <a:buFont typeface="Arial" panose="020B0604020202020204" pitchFamily="34" charset="0"/>
                <a:buChar char="•"/>
              </a:pPr>
              <a:r>
                <a:rPr lang="en-US" altLang="ko-KR" sz="1200" b="1">
                  <a:solidFill>
                    <a:schemeClr val="tx1">
                      <a:lumMod val="75000"/>
                      <a:lumOff val="25000"/>
                    </a:schemeClr>
                  </a:solidFill>
                  <a:latin typeface="Bahnschrift" panose="020B0502040204020203" pitchFamily="34" charset="0"/>
                  <a:cs typeface="Arial"/>
                </a:rPr>
                <a:t>User Friendly Features</a:t>
              </a:r>
              <a:endParaRPr lang="en-US" altLang="ko-KR" sz="1200" b="1">
                <a:solidFill>
                  <a:schemeClr val="tx1">
                    <a:lumMod val="75000"/>
                    <a:lumOff val="25000"/>
                  </a:schemeClr>
                </a:solidFill>
                <a:latin typeface="Bahnschrift" panose="020B0502040204020203" pitchFamily="34" charset="0"/>
                <a:cs typeface="Arial" pitchFamily="34" charset="0"/>
              </a:endParaRPr>
            </a:p>
          </p:txBody>
        </p:sp>
      </p:grpSp>
      <p:grpSp>
        <p:nvGrpSpPr>
          <p:cNvPr id="5" name="Group 4">
            <a:extLst>
              <a:ext uri="{FF2B5EF4-FFF2-40B4-BE49-F238E27FC236}">
                <a16:creationId xmlns:a16="http://schemas.microsoft.com/office/drawing/2014/main" id="{E1A9C052-DC45-68FB-E21F-8AD9D436003D}"/>
              </a:ext>
            </a:extLst>
          </p:cNvPr>
          <p:cNvGrpSpPr/>
          <p:nvPr/>
        </p:nvGrpSpPr>
        <p:grpSpPr>
          <a:xfrm>
            <a:off x="410486" y="3599673"/>
            <a:ext cx="2686810" cy="1107996"/>
            <a:chOff x="2113657" y="4283314"/>
            <a:chExt cx="2362841" cy="1107996"/>
          </a:xfrm>
        </p:grpSpPr>
        <p:sp>
          <p:nvSpPr>
            <p:cNvPr id="19" name="TextBox 18">
              <a:extLst>
                <a:ext uri="{FF2B5EF4-FFF2-40B4-BE49-F238E27FC236}">
                  <a16:creationId xmlns:a16="http://schemas.microsoft.com/office/drawing/2014/main" id="{D8761C28-E921-9E7C-9282-9E10A40EF996}"/>
                </a:ext>
              </a:extLst>
            </p:cNvPr>
            <p:cNvSpPr txBox="1"/>
            <p:nvPr/>
          </p:nvSpPr>
          <p:spPr>
            <a:xfrm>
              <a:off x="2113657" y="4560313"/>
              <a:ext cx="2362841" cy="830997"/>
            </a:xfrm>
            <a:prstGeom prst="rect">
              <a:avLst/>
            </a:prstGeom>
            <a:noFill/>
          </p:spPr>
          <p:txBody>
            <a:bodyPr wrap="square" lIns="91440" tIns="45720" rIns="91440" bIns="45720" rtlCol="0" anchor="t">
              <a:spAutoFit/>
            </a:bodyPr>
            <a:lstStyle/>
            <a:p>
              <a:r>
                <a:rPr lang="en-US" altLang="ko-KR" sz="1200">
                  <a:solidFill>
                    <a:schemeClr val="tx1">
                      <a:lumMod val="75000"/>
                      <a:lumOff val="25000"/>
                    </a:schemeClr>
                  </a:solidFill>
                  <a:latin typeface="Grandview" panose="020B0502040204020203" pitchFamily="34" charset="0"/>
                  <a:cs typeface="Arial"/>
                </a:rPr>
                <a:t>Primary features in the program are developed in a way that reduces manual work or extra efforts (e.g., real-time input validation).</a:t>
              </a:r>
              <a:endParaRPr lang="en-US" altLang="ko-KR" sz="1200">
                <a:solidFill>
                  <a:schemeClr val="tx1">
                    <a:lumMod val="75000"/>
                    <a:lumOff val="25000"/>
                  </a:schemeClr>
                </a:solidFill>
                <a:latin typeface="Grandview" panose="020B0502040204020203" pitchFamily="34" charset="0"/>
                <a:cs typeface="Arial" pitchFamily="34" charset="0"/>
              </a:endParaRPr>
            </a:p>
          </p:txBody>
        </p:sp>
        <p:sp>
          <p:nvSpPr>
            <p:cNvPr id="20" name="TextBox 19">
              <a:extLst>
                <a:ext uri="{FF2B5EF4-FFF2-40B4-BE49-F238E27FC236}">
                  <a16:creationId xmlns:a16="http://schemas.microsoft.com/office/drawing/2014/main" id="{E898DC71-167A-89EE-A7E5-40DA7DDAA6C8}"/>
                </a:ext>
              </a:extLst>
            </p:cNvPr>
            <p:cNvSpPr txBox="1"/>
            <p:nvPr/>
          </p:nvSpPr>
          <p:spPr>
            <a:xfrm>
              <a:off x="2113657" y="4283314"/>
              <a:ext cx="2362841" cy="276999"/>
            </a:xfrm>
            <a:prstGeom prst="rect">
              <a:avLst/>
            </a:prstGeom>
            <a:noFill/>
            <a:ln>
              <a:solidFill>
                <a:srgbClr val="1CBBB4"/>
              </a:solidFill>
            </a:ln>
          </p:spPr>
          <p:txBody>
            <a:bodyPr wrap="square" lIns="91440" tIns="45720" rIns="91440" bIns="45720" rtlCol="0" anchor="t">
              <a:spAutoFit/>
            </a:bodyPr>
            <a:lstStyle/>
            <a:p>
              <a:pPr marL="171450" indent="-171450">
                <a:buFont typeface="Arial"/>
                <a:buChar char="•"/>
              </a:pPr>
              <a:r>
                <a:rPr lang="en-US" altLang="ko-KR" sz="1200" b="1">
                  <a:solidFill>
                    <a:schemeClr val="tx1">
                      <a:lumMod val="75000"/>
                      <a:lumOff val="25000"/>
                    </a:schemeClr>
                  </a:solidFill>
                  <a:latin typeface="Bahnschrift" panose="020B0502040204020203" pitchFamily="34" charset="0"/>
                  <a:cs typeface="Arial"/>
                </a:rPr>
                <a:t>Ease of Use</a:t>
              </a:r>
              <a:endParaRPr lang="en-US" altLang="ko-KR" sz="1200" b="1">
                <a:solidFill>
                  <a:schemeClr val="tx1">
                    <a:lumMod val="75000"/>
                    <a:lumOff val="25000"/>
                  </a:schemeClr>
                </a:solidFill>
                <a:latin typeface="Bahnschrift" panose="020B0502040204020203" pitchFamily="34" charset="0"/>
                <a:cs typeface="Arial" pitchFamily="34" charset="0"/>
              </a:endParaRPr>
            </a:p>
          </p:txBody>
        </p:sp>
      </p:grpSp>
      <p:grpSp>
        <p:nvGrpSpPr>
          <p:cNvPr id="6" name="Group 5">
            <a:extLst>
              <a:ext uri="{FF2B5EF4-FFF2-40B4-BE49-F238E27FC236}">
                <a16:creationId xmlns:a16="http://schemas.microsoft.com/office/drawing/2014/main" id="{087F921B-E7FA-2617-F1EC-393BB89F0E15}"/>
              </a:ext>
            </a:extLst>
          </p:cNvPr>
          <p:cNvGrpSpPr/>
          <p:nvPr/>
        </p:nvGrpSpPr>
        <p:grpSpPr>
          <a:xfrm>
            <a:off x="6100764" y="1160136"/>
            <a:ext cx="2686812" cy="1107996"/>
            <a:chOff x="1870950" y="4283314"/>
            <a:chExt cx="2362842" cy="1107996"/>
          </a:xfrm>
        </p:grpSpPr>
        <p:sp>
          <p:nvSpPr>
            <p:cNvPr id="22" name="TextBox 21">
              <a:extLst>
                <a:ext uri="{FF2B5EF4-FFF2-40B4-BE49-F238E27FC236}">
                  <a16:creationId xmlns:a16="http://schemas.microsoft.com/office/drawing/2014/main" id="{FD728524-A3B4-8D8A-B297-9AC35CA4A95C}"/>
                </a:ext>
              </a:extLst>
            </p:cNvPr>
            <p:cNvSpPr txBox="1"/>
            <p:nvPr/>
          </p:nvSpPr>
          <p:spPr>
            <a:xfrm>
              <a:off x="2113657" y="4560313"/>
              <a:ext cx="2120134" cy="830997"/>
            </a:xfrm>
            <a:prstGeom prst="rect">
              <a:avLst/>
            </a:prstGeom>
            <a:noFill/>
          </p:spPr>
          <p:txBody>
            <a:bodyPr wrap="square" lIns="91440" tIns="45720" rIns="91440" bIns="45720" rtlCol="0" anchor="t">
              <a:spAutoFit/>
            </a:bodyPr>
            <a:lstStyle/>
            <a:p>
              <a:pPr algn="r"/>
              <a:r>
                <a:rPr lang="en-US" altLang="ko-KR" sz="1200">
                  <a:solidFill>
                    <a:schemeClr val="tx1">
                      <a:lumMod val="75000"/>
                      <a:lumOff val="25000"/>
                    </a:schemeClr>
                  </a:solidFill>
                  <a:latin typeface="Grandview" panose="020B0502040204020203" pitchFamily="34" charset="0"/>
                  <a:cs typeface="Arial"/>
                </a:rPr>
                <a:t>Some features and processes in the program can sometimes be slow in terms of performance (e.g., refreshing whole form).</a:t>
              </a:r>
            </a:p>
          </p:txBody>
        </p:sp>
        <p:sp>
          <p:nvSpPr>
            <p:cNvPr id="23" name="TextBox 22">
              <a:extLst>
                <a:ext uri="{FF2B5EF4-FFF2-40B4-BE49-F238E27FC236}">
                  <a16:creationId xmlns:a16="http://schemas.microsoft.com/office/drawing/2014/main" id="{054BD10A-A797-D8B1-32E6-43BB98E4FCC6}"/>
                </a:ext>
              </a:extLst>
            </p:cNvPr>
            <p:cNvSpPr txBox="1"/>
            <p:nvPr/>
          </p:nvSpPr>
          <p:spPr>
            <a:xfrm>
              <a:off x="1870950" y="4283314"/>
              <a:ext cx="2362842" cy="276999"/>
            </a:xfrm>
            <a:prstGeom prst="rect">
              <a:avLst/>
            </a:prstGeom>
            <a:noFill/>
            <a:ln>
              <a:solidFill>
                <a:srgbClr val="FFC000"/>
              </a:solidFill>
            </a:ln>
          </p:spPr>
          <p:txBody>
            <a:bodyPr wrap="square" lIns="91440" tIns="45720" rIns="91440" bIns="45720" rtlCol="0" anchor="t">
              <a:spAutoFit/>
            </a:bodyPr>
            <a:lstStyle/>
            <a:p>
              <a:pPr marL="171450" indent="-171450" algn="r">
                <a:buFont typeface="Arial"/>
                <a:buChar char="•"/>
              </a:pPr>
              <a:r>
                <a:rPr lang="en-US" altLang="ko-KR" sz="1200" b="1">
                  <a:solidFill>
                    <a:schemeClr val="tx1">
                      <a:lumMod val="75000"/>
                      <a:lumOff val="25000"/>
                    </a:schemeClr>
                  </a:solidFill>
                  <a:latin typeface="Bahnschrift" panose="020B0502040204020203" pitchFamily="34" charset="0"/>
                  <a:cs typeface="Arial"/>
                </a:rPr>
                <a:t>Occasionally Slow Performance</a:t>
              </a:r>
              <a:endParaRPr lang="en-US" altLang="ko-KR" sz="1200" b="1">
                <a:solidFill>
                  <a:schemeClr val="tx1">
                    <a:lumMod val="75000"/>
                    <a:lumOff val="25000"/>
                  </a:schemeClr>
                </a:solidFill>
                <a:latin typeface="Bahnschrift" panose="020B0502040204020203" pitchFamily="34" charset="0"/>
                <a:cs typeface="Arial" pitchFamily="34" charset="0"/>
              </a:endParaRPr>
            </a:p>
          </p:txBody>
        </p:sp>
      </p:grpSp>
      <p:grpSp>
        <p:nvGrpSpPr>
          <p:cNvPr id="27" name="Group 26">
            <a:extLst>
              <a:ext uri="{FF2B5EF4-FFF2-40B4-BE49-F238E27FC236}">
                <a16:creationId xmlns:a16="http://schemas.microsoft.com/office/drawing/2014/main" id="{EFEE9F37-FD89-47AF-38D2-6FB7964C730B}"/>
              </a:ext>
            </a:extLst>
          </p:cNvPr>
          <p:cNvGrpSpPr/>
          <p:nvPr/>
        </p:nvGrpSpPr>
        <p:grpSpPr>
          <a:xfrm>
            <a:off x="410486" y="2347574"/>
            <a:ext cx="2410826" cy="1107996"/>
            <a:chOff x="2113657" y="4283314"/>
            <a:chExt cx="2120134" cy="1107996"/>
          </a:xfrm>
        </p:grpSpPr>
        <p:sp>
          <p:nvSpPr>
            <p:cNvPr id="28" name="TextBox 27">
              <a:extLst>
                <a:ext uri="{FF2B5EF4-FFF2-40B4-BE49-F238E27FC236}">
                  <a16:creationId xmlns:a16="http://schemas.microsoft.com/office/drawing/2014/main" id="{56748184-F83B-F5A8-2040-E2B85B899810}"/>
                </a:ext>
              </a:extLst>
            </p:cNvPr>
            <p:cNvSpPr txBox="1"/>
            <p:nvPr/>
          </p:nvSpPr>
          <p:spPr>
            <a:xfrm>
              <a:off x="2113657" y="4560313"/>
              <a:ext cx="2120134" cy="830997"/>
            </a:xfrm>
            <a:prstGeom prst="rect">
              <a:avLst/>
            </a:prstGeom>
            <a:noFill/>
          </p:spPr>
          <p:txBody>
            <a:bodyPr wrap="square" rtlCol="0">
              <a:spAutoFit/>
            </a:bodyPr>
            <a:lstStyle/>
            <a:p>
              <a:r>
                <a:rPr lang="en-US" altLang="ko-KR" sz="1200">
                  <a:solidFill>
                    <a:schemeClr val="tx1">
                      <a:lumMod val="75000"/>
                      <a:lumOff val="25000"/>
                    </a:schemeClr>
                  </a:solidFill>
                  <a:latin typeface="Grandview" panose="020B0502040204020203" pitchFamily="34" charset="0"/>
                  <a:cs typeface="Arial"/>
                </a:rPr>
                <a:t>The program ensures that errors are always caught and notifies the user when an error occurs.</a:t>
              </a:r>
            </a:p>
          </p:txBody>
        </p:sp>
        <p:sp>
          <p:nvSpPr>
            <p:cNvPr id="29" name="TextBox 28">
              <a:extLst>
                <a:ext uri="{FF2B5EF4-FFF2-40B4-BE49-F238E27FC236}">
                  <a16:creationId xmlns:a16="http://schemas.microsoft.com/office/drawing/2014/main" id="{5B54E7ED-3888-E508-E142-320EB80D41D7}"/>
                </a:ext>
              </a:extLst>
            </p:cNvPr>
            <p:cNvSpPr txBox="1"/>
            <p:nvPr/>
          </p:nvSpPr>
          <p:spPr>
            <a:xfrm>
              <a:off x="2113658" y="4283314"/>
              <a:ext cx="2120133" cy="276999"/>
            </a:xfrm>
            <a:prstGeom prst="rect">
              <a:avLst/>
            </a:prstGeom>
            <a:noFill/>
            <a:ln>
              <a:solidFill>
                <a:srgbClr val="1CBBB4"/>
              </a:solidFill>
            </a:ln>
          </p:spPr>
          <p:txBody>
            <a:bodyPr wrap="square" lIns="91440" tIns="45720" rIns="91440" bIns="45720" rtlCol="0" anchor="t">
              <a:spAutoFit/>
            </a:bodyPr>
            <a:lstStyle/>
            <a:p>
              <a:pPr marL="171450" indent="-171450">
                <a:buFont typeface="Arial"/>
                <a:buChar char="•"/>
              </a:pPr>
              <a:r>
                <a:rPr lang="en-MY" altLang="ko-KR" sz="1200" b="1">
                  <a:solidFill>
                    <a:schemeClr val="tx1">
                      <a:lumMod val="75000"/>
                      <a:lumOff val="25000"/>
                    </a:schemeClr>
                  </a:solidFill>
                  <a:latin typeface="Bahnschrift" panose="020B0502040204020203" pitchFamily="34" charset="0"/>
                  <a:cs typeface="Arial"/>
                </a:rPr>
                <a:t>Proper Error Handling</a:t>
              </a:r>
              <a:endParaRPr lang="ko-KR" altLang="en-US" sz="1200" b="1">
                <a:solidFill>
                  <a:schemeClr val="tx1">
                    <a:lumMod val="75000"/>
                    <a:lumOff val="25000"/>
                  </a:schemeClr>
                </a:solidFill>
                <a:latin typeface="Bahnschrift" panose="020B0502040204020203" pitchFamily="34" charset="0"/>
                <a:cs typeface="Arial"/>
              </a:endParaRPr>
            </a:p>
          </p:txBody>
        </p:sp>
      </p:grpSp>
      <p:grpSp>
        <p:nvGrpSpPr>
          <p:cNvPr id="30" name="Group 29">
            <a:extLst>
              <a:ext uri="{FF2B5EF4-FFF2-40B4-BE49-F238E27FC236}">
                <a16:creationId xmlns:a16="http://schemas.microsoft.com/office/drawing/2014/main" id="{EDC8F53C-BC85-0233-F8CD-F1CB966FEE3D}"/>
              </a:ext>
            </a:extLst>
          </p:cNvPr>
          <p:cNvGrpSpPr/>
          <p:nvPr/>
        </p:nvGrpSpPr>
        <p:grpSpPr>
          <a:xfrm>
            <a:off x="5743575" y="3599673"/>
            <a:ext cx="3043999" cy="1107996"/>
            <a:chOff x="1556831" y="4283314"/>
            <a:chExt cx="2676961" cy="1107996"/>
          </a:xfrm>
        </p:grpSpPr>
        <p:sp>
          <p:nvSpPr>
            <p:cNvPr id="31" name="TextBox 30">
              <a:extLst>
                <a:ext uri="{FF2B5EF4-FFF2-40B4-BE49-F238E27FC236}">
                  <a16:creationId xmlns:a16="http://schemas.microsoft.com/office/drawing/2014/main" id="{601E4F40-4F20-AA9A-1F80-AC2F015C3C6E}"/>
                </a:ext>
              </a:extLst>
            </p:cNvPr>
            <p:cNvSpPr txBox="1"/>
            <p:nvPr/>
          </p:nvSpPr>
          <p:spPr>
            <a:xfrm>
              <a:off x="1556831" y="4560313"/>
              <a:ext cx="2676960" cy="830997"/>
            </a:xfrm>
            <a:prstGeom prst="rect">
              <a:avLst/>
            </a:prstGeom>
            <a:noFill/>
          </p:spPr>
          <p:txBody>
            <a:bodyPr wrap="square" lIns="91440" tIns="45720" rIns="91440" bIns="45720" rtlCol="0" anchor="t">
              <a:spAutoFit/>
            </a:bodyPr>
            <a:lstStyle/>
            <a:p>
              <a:pPr algn="r"/>
              <a:r>
                <a:rPr lang="en-US" altLang="ko-KR" sz="1200">
                  <a:solidFill>
                    <a:schemeClr val="tx1">
                      <a:lumMod val="75000"/>
                      <a:lumOff val="25000"/>
                    </a:schemeClr>
                  </a:solidFill>
                  <a:latin typeface="Grandview" panose="020B0502040204020203" pitchFamily="34" charset="0"/>
                  <a:cs typeface="Arial" pitchFamily="34" charset="0"/>
                </a:rPr>
                <a:t>Certain similar functions or procedures in the program are implemented differently, which may cause integration or scalability issues.</a:t>
              </a:r>
            </a:p>
          </p:txBody>
        </p:sp>
        <p:sp>
          <p:nvSpPr>
            <p:cNvPr id="32" name="TextBox 31">
              <a:extLst>
                <a:ext uri="{FF2B5EF4-FFF2-40B4-BE49-F238E27FC236}">
                  <a16:creationId xmlns:a16="http://schemas.microsoft.com/office/drawing/2014/main" id="{72F09AFE-2060-A0A9-E0B9-526ACDD9213A}"/>
                </a:ext>
              </a:extLst>
            </p:cNvPr>
            <p:cNvSpPr txBox="1"/>
            <p:nvPr/>
          </p:nvSpPr>
          <p:spPr>
            <a:xfrm>
              <a:off x="1870950" y="4283314"/>
              <a:ext cx="2362842" cy="276999"/>
            </a:xfrm>
            <a:prstGeom prst="rect">
              <a:avLst/>
            </a:prstGeom>
            <a:noFill/>
            <a:ln>
              <a:solidFill>
                <a:srgbClr val="FFC000"/>
              </a:solidFill>
            </a:ln>
          </p:spPr>
          <p:txBody>
            <a:bodyPr wrap="square" lIns="91440" tIns="45720" rIns="91440" bIns="45720" rtlCol="0" anchor="t">
              <a:spAutoFit/>
            </a:bodyPr>
            <a:lstStyle/>
            <a:p>
              <a:pPr marL="171450" indent="-171450" algn="r">
                <a:buFont typeface="Arial"/>
                <a:buChar char="•"/>
              </a:pPr>
              <a:r>
                <a:rPr lang="en-US" altLang="ko-KR" sz="1200" b="1">
                  <a:solidFill>
                    <a:schemeClr val="tx1">
                      <a:lumMod val="75000"/>
                      <a:lumOff val="25000"/>
                    </a:schemeClr>
                  </a:solidFill>
                  <a:latin typeface="Bahnschrift" panose="020B0502040204020203" pitchFamily="34" charset="0"/>
                  <a:cs typeface="Arial"/>
                </a:rPr>
                <a:t>Inconsistency in Implementations</a:t>
              </a:r>
              <a:endParaRPr lang="ko-KR" altLang="en-US" sz="1200" b="1">
                <a:solidFill>
                  <a:schemeClr val="tx1">
                    <a:lumMod val="75000"/>
                    <a:lumOff val="25000"/>
                  </a:schemeClr>
                </a:solidFill>
                <a:latin typeface="Bahnschrift" panose="020B0502040204020203" pitchFamily="34" charset="0"/>
                <a:cs typeface="Arial" pitchFamily="34" charset="0"/>
              </a:endParaRPr>
            </a:p>
          </p:txBody>
        </p:sp>
      </p:grpSp>
      <p:grpSp>
        <p:nvGrpSpPr>
          <p:cNvPr id="33" name="Group 32">
            <a:extLst>
              <a:ext uri="{FF2B5EF4-FFF2-40B4-BE49-F238E27FC236}">
                <a16:creationId xmlns:a16="http://schemas.microsoft.com/office/drawing/2014/main" id="{D6CF80F6-2880-502F-56E2-3983675ABEE8}"/>
              </a:ext>
            </a:extLst>
          </p:cNvPr>
          <p:cNvGrpSpPr/>
          <p:nvPr/>
        </p:nvGrpSpPr>
        <p:grpSpPr>
          <a:xfrm>
            <a:off x="6376747" y="2347574"/>
            <a:ext cx="2410828" cy="1107996"/>
            <a:chOff x="2113657" y="4283314"/>
            <a:chExt cx="2120136" cy="1107996"/>
          </a:xfrm>
        </p:grpSpPr>
        <p:sp>
          <p:nvSpPr>
            <p:cNvPr id="34" name="TextBox 33">
              <a:extLst>
                <a:ext uri="{FF2B5EF4-FFF2-40B4-BE49-F238E27FC236}">
                  <a16:creationId xmlns:a16="http://schemas.microsoft.com/office/drawing/2014/main" id="{3499BDCD-BE14-DF25-5BFA-61A2AB8F57F7}"/>
                </a:ext>
              </a:extLst>
            </p:cNvPr>
            <p:cNvSpPr txBox="1"/>
            <p:nvPr/>
          </p:nvSpPr>
          <p:spPr>
            <a:xfrm>
              <a:off x="2113657" y="4560313"/>
              <a:ext cx="2120134" cy="830997"/>
            </a:xfrm>
            <a:prstGeom prst="rect">
              <a:avLst/>
            </a:prstGeom>
            <a:noFill/>
          </p:spPr>
          <p:txBody>
            <a:bodyPr wrap="square" lIns="91440" tIns="45720" rIns="91440" bIns="45720" rtlCol="0" anchor="t">
              <a:spAutoFit/>
            </a:bodyPr>
            <a:lstStyle/>
            <a:p>
              <a:pPr algn="r"/>
              <a:r>
                <a:rPr lang="en-US" altLang="ko-KR" sz="1200">
                  <a:solidFill>
                    <a:schemeClr val="tx1">
                      <a:lumMod val="75000"/>
                      <a:lumOff val="25000"/>
                    </a:schemeClr>
                  </a:solidFill>
                  <a:latin typeface="Grandview" panose="020B0502040204020203" pitchFamily="34" charset="0"/>
                  <a:cs typeface="Arial" pitchFamily="34" charset="0"/>
                </a:rPr>
                <a:t>The program may have considerably high memory usage due to the amount of loaded data.</a:t>
              </a:r>
            </a:p>
          </p:txBody>
        </p:sp>
        <p:sp>
          <p:nvSpPr>
            <p:cNvPr id="35" name="TextBox 34">
              <a:extLst>
                <a:ext uri="{FF2B5EF4-FFF2-40B4-BE49-F238E27FC236}">
                  <a16:creationId xmlns:a16="http://schemas.microsoft.com/office/drawing/2014/main" id="{01564851-413D-2D34-FA1A-C5DDC94592BC}"/>
                </a:ext>
              </a:extLst>
            </p:cNvPr>
            <p:cNvSpPr txBox="1"/>
            <p:nvPr/>
          </p:nvSpPr>
          <p:spPr>
            <a:xfrm>
              <a:off x="2113658" y="4283314"/>
              <a:ext cx="2120135" cy="276999"/>
            </a:xfrm>
            <a:prstGeom prst="rect">
              <a:avLst/>
            </a:prstGeom>
            <a:noFill/>
            <a:ln>
              <a:solidFill>
                <a:srgbClr val="FFC000"/>
              </a:solidFill>
            </a:ln>
          </p:spPr>
          <p:txBody>
            <a:bodyPr wrap="square" lIns="91440" tIns="45720" rIns="91440" bIns="45720" rtlCol="0" anchor="t">
              <a:spAutoFit/>
            </a:bodyPr>
            <a:lstStyle/>
            <a:p>
              <a:pPr marL="171450" indent="-171450" algn="r">
                <a:buFont typeface="Arial"/>
                <a:buChar char="•"/>
              </a:pPr>
              <a:r>
                <a:rPr lang="en-MY" altLang="ko-KR" sz="1200" b="1">
                  <a:solidFill>
                    <a:schemeClr val="tx1">
                      <a:lumMod val="75000"/>
                      <a:lumOff val="25000"/>
                    </a:schemeClr>
                  </a:solidFill>
                  <a:latin typeface="Bahnschrift" panose="020B0502040204020203" pitchFamily="34" charset="0"/>
                  <a:cs typeface="Arial" pitchFamily="34" charset="0"/>
                </a:rPr>
                <a:t>Memory Usage</a:t>
              </a:r>
              <a:endParaRPr lang="ko-KR" altLang="en-US" sz="1200" b="1">
                <a:solidFill>
                  <a:schemeClr val="tx1">
                    <a:lumMod val="75000"/>
                    <a:lumOff val="25000"/>
                  </a:schemeClr>
                </a:solidFill>
                <a:latin typeface="Bahnschrift" panose="020B0502040204020203" pitchFamily="34" charset="0"/>
                <a:cs typeface="Arial" pitchFamily="34" charset="0"/>
              </a:endParaRPr>
            </a:p>
          </p:txBody>
        </p:sp>
      </p:grpSp>
    </p:spTree>
    <p:extLst>
      <p:ext uri="{BB962C8B-B14F-4D97-AF65-F5344CB8AC3E}">
        <p14:creationId xmlns:p14="http://schemas.microsoft.com/office/powerpoint/2010/main" val="434346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AD396833-30F3-48D9-8DE2-FD87092BEA6B}"/>
              </a:ext>
            </a:extLst>
          </p:cNvPr>
          <p:cNvSpPr/>
          <p:nvPr/>
        </p:nvSpPr>
        <p:spPr>
          <a:xfrm>
            <a:off x="1547944" y="1303724"/>
            <a:ext cx="2520000" cy="2520000"/>
          </a:xfrm>
          <a:prstGeom prst="ellipse">
            <a:avLst/>
          </a:prstGeom>
          <a:solidFill>
            <a:schemeClr val="accent6">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1" name="Group 10"/>
          <p:cNvGrpSpPr/>
          <p:nvPr/>
        </p:nvGrpSpPr>
        <p:grpSpPr>
          <a:xfrm>
            <a:off x="4346567" y="1193578"/>
            <a:ext cx="4169522" cy="2756341"/>
            <a:chOff x="4130543" y="1635646"/>
            <a:chExt cx="4169522" cy="2756341"/>
          </a:xfrm>
        </p:grpSpPr>
        <p:sp>
          <p:nvSpPr>
            <p:cNvPr id="8" name="TextBox 7"/>
            <p:cNvSpPr txBox="1"/>
            <p:nvPr/>
          </p:nvSpPr>
          <p:spPr>
            <a:xfrm>
              <a:off x="4130543" y="2283718"/>
              <a:ext cx="4169522" cy="2108269"/>
            </a:xfrm>
            <a:prstGeom prst="rect">
              <a:avLst/>
            </a:prstGeom>
            <a:noFill/>
          </p:spPr>
          <p:txBody>
            <a:bodyPr wrap="square" rtlCol="0">
              <a:spAutoFit/>
            </a:bodyPr>
            <a:lstStyle/>
            <a:p>
              <a:pPr algn="just"/>
              <a:r>
                <a:rPr lang="en-US" altLang="ko-KR" sz="1200">
                  <a:solidFill>
                    <a:schemeClr val="tx1">
                      <a:lumMod val="75000"/>
                      <a:lumOff val="25000"/>
                    </a:schemeClr>
                  </a:solidFill>
                  <a:latin typeface="Grandview" panose="020B0502040204020203" pitchFamily="34" charset="0"/>
                  <a:cs typeface="Arial" pitchFamily="34" charset="0"/>
                </a:rPr>
                <a:t>The program fulfills the project requirements and reaches a decent standard of UI design. Every member’s contributions were imperative to the completion of the project. However, there are many things that can be improved, and mistakes or issues that the development team should learn from. For example:</a:t>
              </a:r>
            </a:p>
            <a:p>
              <a:pPr marL="171450" indent="-171450">
                <a:spcBef>
                  <a:spcPts val="600"/>
                </a:spcBef>
                <a:buFont typeface="Arial" panose="020B0604020202020204" pitchFamily="34" charset="0"/>
                <a:buChar char="•"/>
              </a:pPr>
              <a:r>
                <a:rPr lang="en-US" altLang="ko-KR" sz="1100">
                  <a:solidFill>
                    <a:schemeClr val="tx1">
                      <a:lumMod val="75000"/>
                      <a:lumOff val="25000"/>
                    </a:schemeClr>
                  </a:solidFill>
                  <a:latin typeface="Grandview" panose="020B0502040204020203" pitchFamily="34" charset="0"/>
                  <a:cs typeface="Arial" pitchFamily="34" charset="0"/>
                </a:rPr>
                <a:t>Lack consideration of performance optimization and memory usage</a:t>
              </a:r>
            </a:p>
            <a:p>
              <a:pPr marL="171450" indent="-171450">
                <a:spcBef>
                  <a:spcPts val="600"/>
                </a:spcBef>
                <a:buFont typeface="Arial" panose="020B0604020202020204" pitchFamily="34" charset="0"/>
                <a:buChar char="•"/>
              </a:pPr>
              <a:r>
                <a:rPr lang="en-US" altLang="ko-KR" sz="1100">
                  <a:solidFill>
                    <a:schemeClr val="tx1">
                      <a:lumMod val="75000"/>
                      <a:lumOff val="25000"/>
                    </a:schemeClr>
                  </a:solidFill>
                  <a:latin typeface="Grandview" panose="020B0502040204020203" pitchFamily="34" charset="0"/>
                  <a:cs typeface="Arial" pitchFamily="34" charset="0"/>
                </a:rPr>
                <a:t>Lack standardization of coding style</a:t>
              </a:r>
            </a:p>
            <a:p>
              <a:pPr marL="171450" indent="-171450">
                <a:spcBef>
                  <a:spcPts val="600"/>
                </a:spcBef>
                <a:buFont typeface="Arial" panose="020B0604020202020204" pitchFamily="34" charset="0"/>
                <a:buChar char="•"/>
              </a:pPr>
              <a:r>
                <a:rPr lang="en-US" altLang="ko-KR" sz="1100">
                  <a:solidFill>
                    <a:schemeClr val="tx1">
                      <a:lumMod val="75000"/>
                      <a:lumOff val="25000"/>
                    </a:schemeClr>
                  </a:solidFill>
                  <a:latin typeface="Grandview" panose="020B0502040204020203" pitchFamily="34" charset="0"/>
                  <a:cs typeface="Arial" pitchFamily="34" charset="0"/>
                </a:rPr>
                <a:t>Poor version control methods</a:t>
              </a:r>
            </a:p>
          </p:txBody>
        </p:sp>
        <p:sp>
          <p:nvSpPr>
            <p:cNvPr id="9" name="Text Placeholder 13"/>
            <p:cNvSpPr txBox="1">
              <a:spLocks/>
            </p:cNvSpPr>
            <p:nvPr/>
          </p:nvSpPr>
          <p:spPr>
            <a:xfrm>
              <a:off x="4130543" y="1635646"/>
              <a:ext cx="4169522" cy="5760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3600" b="1">
                  <a:latin typeface="Bahnschrift" panose="020B0502040204020203" pitchFamily="34" charset="0"/>
                  <a:cs typeface="Arial" pitchFamily="34" charset="0"/>
                </a:rPr>
                <a:t>Conclusion</a:t>
              </a:r>
              <a:endParaRPr lang="ko-KR" altLang="en-US" sz="3600" b="1">
                <a:latin typeface="Bahnschrift" panose="020B0502040204020203" pitchFamily="34" charset="0"/>
                <a:cs typeface="Arial" pitchFamily="34" charset="0"/>
              </a:endParaRPr>
            </a:p>
          </p:txBody>
        </p:sp>
      </p:grpSp>
      <p:pic>
        <p:nvPicPr>
          <p:cNvPr id="12" name="Graphic 11" descr="Good Idea with solid fill">
            <a:extLst>
              <a:ext uri="{FF2B5EF4-FFF2-40B4-BE49-F238E27FC236}">
                <a16:creationId xmlns:a16="http://schemas.microsoft.com/office/drawing/2014/main" id="{41027B59-675E-4AAB-B168-9A9F2D6BE9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0215" y="1798776"/>
            <a:ext cx="1545947" cy="1545947"/>
          </a:xfrm>
          <a:prstGeom prst="rect">
            <a:avLst/>
          </a:prstGeom>
        </p:spPr>
      </p:pic>
    </p:spTree>
    <p:extLst>
      <p:ext uri="{BB962C8B-B14F-4D97-AF65-F5344CB8AC3E}">
        <p14:creationId xmlns:p14="http://schemas.microsoft.com/office/powerpoint/2010/main" val="3825862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altLang="ko-KR">
                <a:solidFill>
                  <a:schemeClr val="tx1"/>
                </a:solidFill>
                <a:latin typeface="Bahnschrift" panose="020B0502040204020203" pitchFamily="34" charset="0"/>
              </a:rPr>
              <a:t>THANK YOU</a:t>
            </a:r>
            <a:endParaRPr lang="ko-KR" altLang="en-US">
              <a:solidFill>
                <a:schemeClr val="tx1"/>
              </a:solidFill>
              <a:latin typeface="Bahnschrift" panose="020B0502040204020203" pitchFamily="34" charset="0"/>
            </a:endParaRPr>
          </a:p>
        </p:txBody>
      </p:sp>
      <p:sp>
        <p:nvSpPr>
          <p:cNvPr id="8" name="Text Placeholder 7"/>
          <p:cNvSpPr>
            <a:spLocks noGrp="1"/>
          </p:cNvSpPr>
          <p:nvPr>
            <p:ph type="body" sz="quarter" idx="10"/>
          </p:nvPr>
        </p:nvSpPr>
        <p:spPr/>
        <p:txBody>
          <a:bodyPr/>
          <a:lstStyle/>
          <a:p>
            <a:pPr lvl="0"/>
            <a:r>
              <a:rPr lang="en-US" altLang="ko-KR" sz="1200">
                <a:latin typeface="Grandview" panose="020B0502040204020203" pitchFamily="34" charset="0"/>
              </a:rPr>
              <a:t>Hope you enjoyed our presentation!</a:t>
            </a:r>
            <a:endParaRPr lang="ko-KR" altLang="en-US" sz="1200">
              <a:latin typeface="Grandview" panose="020B0502040204020203" pitchFamily="34" charset="0"/>
            </a:endParaRPr>
          </a:p>
        </p:txBody>
      </p:sp>
    </p:spTree>
    <p:extLst>
      <p:ext uri="{BB962C8B-B14F-4D97-AF65-F5344CB8AC3E}">
        <p14:creationId xmlns:p14="http://schemas.microsoft.com/office/powerpoint/2010/main" val="41921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idx="4294967295"/>
          </p:nvPr>
        </p:nvSpPr>
        <p:spPr>
          <a:xfrm>
            <a:off x="1650892" y="243807"/>
            <a:ext cx="7380312" cy="776530"/>
          </a:xfrm>
          <a:prstGeom prst="rect">
            <a:avLst/>
          </a:prstGeom>
        </p:spPr>
        <p:txBody>
          <a:bodyPr lIns="91440" tIns="45720" rIns="91440" bIns="45720" anchor="t"/>
          <a:lstStyle/>
          <a:p>
            <a:r>
              <a:rPr lang="en-US" altLang="ko-KR" b="1">
                <a:latin typeface="Bahnschrift"/>
                <a:cs typeface="Arial"/>
              </a:rPr>
              <a:t>PROBLEM BACKGROUND</a:t>
            </a:r>
            <a:endParaRPr lang="en-US"/>
          </a:p>
        </p:txBody>
      </p:sp>
      <p:sp>
        <p:nvSpPr>
          <p:cNvPr id="56" name="AutoShape 92"/>
          <p:cNvSpPr>
            <a:spLocks noChangeArrowheads="1"/>
          </p:cNvSpPr>
          <p:nvPr/>
        </p:nvSpPr>
        <p:spPr bwMode="auto">
          <a:xfrm flipH="1">
            <a:off x="2209207" y="1249624"/>
            <a:ext cx="758752" cy="601257"/>
          </a:xfrm>
          <a:prstGeom prst="rect">
            <a:avLst/>
          </a:prstGeom>
          <a:solidFill>
            <a:schemeClr val="accent2"/>
          </a:solidFill>
          <a:ln w="25400">
            <a:solidFill>
              <a:schemeClr val="tx1"/>
            </a:solidFill>
            <a:headEnd/>
            <a:tailEnd/>
          </a:ln>
          <a:effectLst>
            <a:outerShdw blurRad="25400" dist="1905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kumimoji="0" lang="en-US" altLang="ko-KR" sz="2800">
                <a:solidFill>
                  <a:schemeClr val="tx1"/>
                </a:solidFill>
                <a:latin typeface="Bahnschrift" panose="020B0502040204020203" pitchFamily="34" charset="0"/>
              </a:rPr>
              <a:t>A</a:t>
            </a:r>
            <a:endParaRPr kumimoji="0" lang="ko-KR" altLang="en-US" sz="2800">
              <a:solidFill>
                <a:schemeClr val="tx1"/>
              </a:solidFill>
              <a:latin typeface="Bahnschrift" panose="020B0502040204020203" pitchFamily="34" charset="0"/>
            </a:endParaRPr>
          </a:p>
        </p:txBody>
      </p:sp>
      <p:sp>
        <p:nvSpPr>
          <p:cNvPr id="57" name="AutoShape 92"/>
          <p:cNvSpPr>
            <a:spLocks noChangeArrowheads="1"/>
          </p:cNvSpPr>
          <p:nvPr/>
        </p:nvSpPr>
        <p:spPr bwMode="auto">
          <a:xfrm flipH="1">
            <a:off x="2209207" y="2152033"/>
            <a:ext cx="758752" cy="601257"/>
          </a:xfrm>
          <a:prstGeom prst="rect">
            <a:avLst/>
          </a:prstGeom>
          <a:solidFill>
            <a:schemeClr val="accent1"/>
          </a:solidFill>
          <a:ln w="25400">
            <a:solidFill>
              <a:schemeClr val="tx1"/>
            </a:solidFill>
            <a:prstDash val="solid"/>
            <a:headEnd/>
            <a:tailEnd/>
          </a:ln>
          <a:effectLst>
            <a:outerShdw blurRad="25400" dist="1905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kumimoji="0" lang="en-US" altLang="ko-KR" sz="2800">
                <a:solidFill>
                  <a:schemeClr val="tx1"/>
                </a:solidFill>
                <a:latin typeface="Bahnschrift" panose="020B0502040204020203" pitchFamily="34" charset="0"/>
              </a:rPr>
              <a:t>B</a:t>
            </a:r>
            <a:endParaRPr kumimoji="0" lang="ko-KR" altLang="en-US" sz="2800">
              <a:solidFill>
                <a:schemeClr val="tx1"/>
              </a:solidFill>
              <a:latin typeface="Bahnschrift" panose="020B0502040204020203" pitchFamily="34" charset="0"/>
            </a:endParaRPr>
          </a:p>
        </p:txBody>
      </p:sp>
      <p:sp>
        <p:nvSpPr>
          <p:cNvPr id="58" name="AutoShape 92"/>
          <p:cNvSpPr>
            <a:spLocks noChangeArrowheads="1"/>
          </p:cNvSpPr>
          <p:nvPr/>
        </p:nvSpPr>
        <p:spPr bwMode="auto">
          <a:xfrm flipH="1">
            <a:off x="2209207" y="3054442"/>
            <a:ext cx="758752" cy="601257"/>
          </a:xfrm>
          <a:prstGeom prst="rect">
            <a:avLst/>
          </a:prstGeom>
          <a:solidFill>
            <a:schemeClr val="accent2"/>
          </a:solidFill>
          <a:ln w="25400">
            <a:solidFill>
              <a:schemeClr val="tx1"/>
            </a:solidFill>
            <a:headEnd/>
            <a:tailEnd/>
          </a:ln>
          <a:effectLst>
            <a:outerShdw blurRad="25400" dist="1905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kumimoji="0" lang="en-US" altLang="ko-KR" sz="2800">
                <a:solidFill>
                  <a:schemeClr val="tx1"/>
                </a:solidFill>
                <a:latin typeface="Bahnschrift" panose="020B0502040204020203" pitchFamily="34" charset="0"/>
              </a:rPr>
              <a:t>C</a:t>
            </a:r>
            <a:endParaRPr kumimoji="0" lang="ko-KR" altLang="en-US" sz="2800">
              <a:solidFill>
                <a:schemeClr val="tx1"/>
              </a:solidFill>
              <a:latin typeface="Bahnschrift" panose="020B0502040204020203" pitchFamily="34" charset="0"/>
            </a:endParaRPr>
          </a:p>
        </p:txBody>
      </p:sp>
      <p:sp>
        <p:nvSpPr>
          <p:cNvPr id="59" name="AutoShape 92"/>
          <p:cNvSpPr>
            <a:spLocks noChangeArrowheads="1"/>
          </p:cNvSpPr>
          <p:nvPr/>
        </p:nvSpPr>
        <p:spPr bwMode="auto">
          <a:xfrm flipH="1">
            <a:off x="2209207" y="3956851"/>
            <a:ext cx="758752" cy="601257"/>
          </a:xfrm>
          <a:prstGeom prst="rect">
            <a:avLst/>
          </a:prstGeom>
          <a:solidFill>
            <a:schemeClr val="accent1"/>
          </a:solidFill>
          <a:ln w="25400">
            <a:solidFill>
              <a:schemeClr val="tx1"/>
            </a:solidFill>
            <a:prstDash val="solid"/>
            <a:headEnd/>
            <a:tailEnd/>
          </a:ln>
          <a:effectLst>
            <a:outerShdw blurRad="25400" dist="1905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kumimoji="0" lang="en-US" altLang="ko-KR" sz="2800">
                <a:solidFill>
                  <a:schemeClr val="tx1"/>
                </a:solidFill>
                <a:latin typeface="Bahnschrift" panose="020B0502040204020203" pitchFamily="34" charset="0"/>
              </a:rPr>
              <a:t>D</a:t>
            </a:r>
            <a:endParaRPr kumimoji="0" lang="ko-KR" altLang="en-US" sz="2800">
              <a:solidFill>
                <a:schemeClr val="tx1"/>
              </a:solidFill>
              <a:latin typeface="Bahnschrift" panose="020B0502040204020203" pitchFamily="34" charset="0"/>
            </a:endParaRPr>
          </a:p>
        </p:txBody>
      </p:sp>
      <p:sp>
        <p:nvSpPr>
          <p:cNvPr id="61" name="AutoShape 92"/>
          <p:cNvSpPr>
            <a:spLocks noChangeArrowheads="1"/>
          </p:cNvSpPr>
          <p:nvPr/>
        </p:nvSpPr>
        <p:spPr bwMode="auto">
          <a:xfrm flipH="1">
            <a:off x="3145306" y="1155702"/>
            <a:ext cx="5278694" cy="732620"/>
          </a:xfrm>
          <a:prstGeom prst="rect">
            <a:avLst/>
          </a:prstGeom>
          <a:solidFill>
            <a:schemeClr val="accent2"/>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a:effectLst>
                <a:outerShdw blurRad="38100" dist="38100" dir="2700000" algn="tl">
                  <a:srgbClr val="000000">
                    <a:alpha val="43137"/>
                  </a:srgbClr>
                </a:outerShdw>
              </a:effectLst>
            </a:endParaRPr>
          </a:p>
        </p:txBody>
      </p:sp>
      <p:sp>
        <p:nvSpPr>
          <p:cNvPr id="62" name="AutoShape 92"/>
          <p:cNvSpPr>
            <a:spLocks noChangeArrowheads="1"/>
          </p:cNvSpPr>
          <p:nvPr/>
        </p:nvSpPr>
        <p:spPr bwMode="auto">
          <a:xfrm flipH="1">
            <a:off x="3145306" y="2058111"/>
            <a:ext cx="5278694" cy="732620"/>
          </a:xfrm>
          <a:prstGeom prst="rect">
            <a:avLst/>
          </a:prstGeom>
          <a:solidFill>
            <a:schemeClr val="accent1"/>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a:effectLst>
                <a:outerShdw blurRad="38100" dist="38100" dir="2700000" algn="tl">
                  <a:srgbClr val="000000">
                    <a:alpha val="43137"/>
                  </a:srgbClr>
                </a:outerShdw>
              </a:effectLst>
            </a:endParaRPr>
          </a:p>
        </p:txBody>
      </p:sp>
      <p:sp>
        <p:nvSpPr>
          <p:cNvPr id="63" name="AutoShape 92"/>
          <p:cNvSpPr>
            <a:spLocks noChangeArrowheads="1"/>
          </p:cNvSpPr>
          <p:nvPr/>
        </p:nvSpPr>
        <p:spPr bwMode="auto">
          <a:xfrm flipH="1">
            <a:off x="3145309" y="2960520"/>
            <a:ext cx="5278693" cy="732620"/>
          </a:xfrm>
          <a:prstGeom prst="rect">
            <a:avLst/>
          </a:prstGeom>
          <a:solidFill>
            <a:schemeClr val="accent2"/>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a:effectLst>
                <a:outerShdw blurRad="38100" dist="38100" dir="2700000" algn="tl">
                  <a:srgbClr val="000000">
                    <a:alpha val="43137"/>
                  </a:srgbClr>
                </a:outerShdw>
              </a:effectLst>
            </a:endParaRPr>
          </a:p>
        </p:txBody>
      </p:sp>
      <p:sp>
        <p:nvSpPr>
          <p:cNvPr id="64" name="AutoShape 92"/>
          <p:cNvSpPr>
            <a:spLocks noChangeArrowheads="1"/>
          </p:cNvSpPr>
          <p:nvPr/>
        </p:nvSpPr>
        <p:spPr bwMode="auto">
          <a:xfrm flipH="1">
            <a:off x="3145306" y="3862929"/>
            <a:ext cx="5278694" cy="732620"/>
          </a:xfrm>
          <a:prstGeom prst="rect">
            <a:avLst/>
          </a:prstGeom>
          <a:solidFill>
            <a:schemeClr val="accent1"/>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a:effectLst>
                <a:outerShdw blurRad="38100" dist="38100" dir="2700000" algn="tl">
                  <a:srgbClr val="000000">
                    <a:alpha val="43137"/>
                  </a:srgbClr>
                </a:outerShdw>
              </a:effectLst>
            </a:endParaRPr>
          </a:p>
        </p:txBody>
      </p:sp>
      <p:grpSp>
        <p:nvGrpSpPr>
          <p:cNvPr id="66" name="Group 65"/>
          <p:cNvGrpSpPr/>
          <p:nvPr/>
        </p:nvGrpSpPr>
        <p:grpSpPr>
          <a:xfrm>
            <a:off x="3305098" y="1253258"/>
            <a:ext cx="5587382" cy="546274"/>
            <a:chOff x="2299399" y="1781114"/>
            <a:chExt cx="5380851" cy="546274"/>
          </a:xfrm>
        </p:grpSpPr>
        <p:sp>
          <p:nvSpPr>
            <p:cNvPr id="67" name="TextBox 10"/>
            <p:cNvSpPr txBox="1"/>
            <p:nvPr/>
          </p:nvSpPr>
          <p:spPr bwMode="auto">
            <a:xfrm>
              <a:off x="2299400" y="1781114"/>
              <a:ext cx="4576856"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a:solidFill>
                    <a:schemeClr val="accent2">
                      <a:lumMod val="50000"/>
                    </a:schemeClr>
                  </a:solidFill>
                  <a:latin typeface="Bahnschrift" panose="020B0502040204020203" pitchFamily="34" charset="0"/>
                  <a:cs typeface="Arial" pitchFamily="34" charset="0"/>
                </a:rPr>
                <a:t>To satisfy the need for a bookstore management system  </a:t>
              </a:r>
              <a:endParaRPr lang="ko-KR" altLang="en-US" sz="1400" b="1">
                <a:solidFill>
                  <a:schemeClr val="accent2">
                    <a:lumMod val="50000"/>
                  </a:schemeClr>
                </a:solidFill>
                <a:latin typeface="Bahnschrift" panose="020B0502040204020203" pitchFamily="34" charset="0"/>
                <a:cs typeface="Arial" pitchFamily="34" charset="0"/>
              </a:endParaRPr>
            </a:p>
          </p:txBody>
        </p:sp>
        <p:sp>
          <p:nvSpPr>
            <p:cNvPr id="68" name="TextBox 12"/>
            <p:cNvSpPr txBox="1"/>
            <p:nvPr/>
          </p:nvSpPr>
          <p:spPr bwMode="auto">
            <a:xfrm>
              <a:off x="2299399" y="2050389"/>
              <a:ext cx="5380851"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a:solidFill>
                    <a:schemeClr val="accent2">
                      <a:lumMod val="50000"/>
                    </a:schemeClr>
                  </a:solidFill>
                  <a:latin typeface="Grandview" panose="020B0502040204020203" pitchFamily="34" charset="0"/>
                  <a:cs typeface="Arial" pitchFamily="34" charset="0"/>
                </a:rPr>
                <a:t>To facilitate tasks in record keeping and logging</a:t>
              </a:r>
              <a:endParaRPr lang="ko-KR" altLang="en-US" sz="1200">
                <a:solidFill>
                  <a:schemeClr val="accent2">
                    <a:lumMod val="50000"/>
                  </a:schemeClr>
                </a:solidFill>
                <a:latin typeface="Grandview" panose="020B0502040204020203" pitchFamily="34" charset="0"/>
                <a:cs typeface="Arial" pitchFamily="34" charset="0"/>
              </a:endParaRPr>
            </a:p>
          </p:txBody>
        </p:sp>
      </p:grpSp>
      <p:grpSp>
        <p:nvGrpSpPr>
          <p:cNvPr id="69" name="Group 68"/>
          <p:cNvGrpSpPr/>
          <p:nvPr/>
        </p:nvGrpSpPr>
        <p:grpSpPr>
          <a:xfrm>
            <a:off x="3305098" y="2155667"/>
            <a:ext cx="5515373" cy="546274"/>
            <a:chOff x="2299399" y="1781114"/>
            <a:chExt cx="5311503" cy="546274"/>
          </a:xfrm>
        </p:grpSpPr>
        <p:sp>
          <p:nvSpPr>
            <p:cNvPr id="70" name="TextBox 10"/>
            <p:cNvSpPr txBox="1"/>
            <p:nvPr/>
          </p:nvSpPr>
          <p:spPr bwMode="auto">
            <a:xfrm>
              <a:off x="2299400" y="1781114"/>
              <a:ext cx="5311502"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a:solidFill>
                    <a:schemeClr val="tx1">
                      <a:lumMod val="75000"/>
                      <a:lumOff val="25000"/>
                    </a:schemeClr>
                  </a:solidFill>
                  <a:latin typeface="Bahnschrift" panose="020B0502040204020203" pitchFamily="34" charset="0"/>
                  <a:cs typeface="Arial" pitchFamily="34" charset="0"/>
                </a:rPr>
                <a:t>To make the whereabouts of each stock transparent</a:t>
              </a:r>
              <a:endParaRPr lang="ko-KR" altLang="en-US" sz="1400" b="1">
                <a:solidFill>
                  <a:schemeClr val="tx1">
                    <a:lumMod val="75000"/>
                    <a:lumOff val="25000"/>
                  </a:schemeClr>
                </a:solidFill>
                <a:latin typeface="Bahnschrift" panose="020B0502040204020203" pitchFamily="34" charset="0"/>
                <a:cs typeface="Arial" pitchFamily="34" charset="0"/>
              </a:endParaRPr>
            </a:p>
          </p:txBody>
        </p:sp>
        <p:sp>
          <p:nvSpPr>
            <p:cNvPr id="71" name="TextBox 12"/>
            <p:cNvSpPr txBox="1"/>
            <p:nvPr/>
          </p:nvSpPr>
          <p:spPr bwMode="auto">
            <a:xfrm>
              <a:off x="2299399" y="2050389"/>
              <a:ext cx="5311503"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a:solidFill>
                    <a:schemeClr val="tx1">
                      <a:lumMod val="75000"/>
                      <a:lumOff val="25000"/>
                    </a:schemeClr>
                  </a:solidFill>
                  <a:latin typeface="Grandview" panose="020B0502040204020203" pitchFamily="34" charset="0"/>
                  <a:cs typeface="Arial" pitchFamily="34" charset="0"/>
                </a:rPr>
                <a:t>From it being order to it being sold.</a:t>
              </a:r>
              <a:endParaRPr lang="ko-KR" altLang="en-US" sz="1200">
                <a:solidFill>
                  <a:schemeClr val="tx1">
                    <a:lumMod val="75000"/>
                    <a:lumOff val="25000"/>
                  </a:schemeClr>
                </a:solidFill>
                <a:latin typeface="Grandview" panose="020B0502040204020203" pitchFamily="34" charset="0"/>
                <a:cs typeface="Arial" pitchFamily="34" charset="0"/>
              </a:endParaRPr>
            </a:p>
          </p:txBody>
        </p:sp>
      </p:grpSp>
      <p:grpSp>
        <p:nvGrpSpPr>
          <p:cNvPr id="72" name="Group 71"/>
          <p:cNvGrpSpPr/>
          <p:nvPr/>
        </p:nvGrpSpPr>
        <p:grpSpPr>
          <a:xfrm>
            <a:off x="3305098" y="3058076"/>
            <a:ext cx="5587381" cy="546274"/>
            <a:chOff x="2299399" y="1781114"/>
            <a:chExt cx="5380850" cy="546274"/>
          </a:xfrm>
        </p:grpSpPr>
        <p:sp>
          <p:nvSpPr>
            <p:cNvPr id="73" name="TextBox 10"/>
            <p:cNvSpPr txBox="1"/>
            <p:nvPr/>
          </p:nvSpPr>
          <p:spPr bwMode="auto">
            <a:xfrm>
              <a:off x="2299400" y="1781114"/>
              <a:ext cx="4576856"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a:solidFill>
                    <a:schemeClr val="accent2">
                      <a:lumMod val="50000"/>
                    </a:schemeClr>
                  </a:solidFill>
                  <a:latin typeface="Bahnschrift" panose="020B0502040204020203" pitchFamily="34" charset="0"/>
                  <a:cs typeface="Arial" pitchFamily="34" charset="0"/>
                </a:rPr>
                <a:t>To be able to retrieve book or stock information freely</a:t>
              </a:r>
              <a:endParaRPr lang="ko-KR" altLang="en-US" sz="1400" b="1">
                <a:solidFill>
                  <a:schemeClr val="accent2">
                    <a:lumMod val="50000"/>
                  </a:schemeClr>
                </a:solidFill>
                <a:latin typeface="Bahnschrift" panose="020B0502040204020203" pitchFamily="34" charset="0"/>
                <a:cs typeface="Arial" pitchFamily="34" charset="0"/>
              </a:endParaRPr>
            </a:p>
          </p:txBody>
        </p:sp>
        <p:sp>
          <p:nvSpPr>
            <p:cNvPr id="74" name="TextBox 12"/>
            <p:cNvSpPr txBox="1"/>
            <p:nvPr/>
          </p:nvSpPr>
          <p:spPr bwMode="auto">
            <a:xfrm>
              <a:off x="2299399" y="2050389"/>
              <a:ext cx="538085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a:solidFill>
                    <a:schemeClr val="accent2">
                      <a:lumMod val="50000"/>
                    </a:schemeClr>
                  </a:solidFill>
                  <a:latin typeface="Grandview" panose="020B0502040204020203" pitchFamily="34" charset="0"/>
                  <a:cs typeface="Arial" pitchFamily="34" charset="0"/>
                </a:rPr>
                <a:t>Through a variety of options and filters</a:t>
              </a:r>
              <a:endParaRPr lang="ko-KR" altLang="en-US" sz="1200">
                <a:solidFill>
                  <a:schemeClr val="accent2">
                    <a:lumMod val="50000"/>
                  </a:schemeClr>
                </a:solidFill>
                <a:latin typeface="Grandview" panose="020B0502040204020203" pitchFamily="34" charset="0"/>
                <a:cs typeface="Arial" pitchFamily="34" charset="0"/>
              </a:endParaRPr>
            </a:p>
          </p:txBody>
        </p:sp>
      </p:grpSp>
      <p:grpSp>
        <p:nvGrpSpPr>
          <p:cNvPr id="75" name="Group 74"/>
          <p:cNvGrpSpPr/>
          <p:nvPr/>
        </p:nvGrpSpPr>
        <p:grpSpPr>
          <a:xfrm>
            <a:off x="3305098" y="3960485"/>
            <a:ext cx="5371357" cy="546274"/>
            <a:chOff x="2299399" y="1781114"/>
            <a:chExt cx="5172811" cy="546274"/>
          </a:xfrm>
        </p:grpSpPr>
        <p:sp>
          <p:nvSpPr>
            <p:cNvPr id="76" name="TextBox 10"/>
            <p:cNvSpPr txBox="1"/>
            <p:nvPr/>
          </p:nvSpPr>
          <p:spPr bwMode="auto">
            <a:xfrm>
              <a:off x="2299400" y="1781114"/>
              <a:ext cx="4576856"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a:solidFill>
                    <a:schemeClr val="tx1">
                      <a:lumMod val="75000"/>
                      <a:lumOff val="25000"/>
                    </a:schemeClr>
                  </a:solidFill>
                  <a:latin typeface="Bahnschrift" panose="020B0502040204020203" pitchFamily="34" charset="0"/>
                  <a:cs typeface="Arial" pitchFamily="34" charset="0"/>
                </a:rPr>
                <a:t>To be able detect recent category trends</a:t>
              </a:r>
              <a:endParaRPr lang="ko-KR" altLang="en-US" sz="1400" b="1">
                <a:solidFill>
                  <a:schemeClr val="tx1">
                    <a:lumMod val="75000"/>
                    <a:lumOff val="25000"/>
                  </a:schemeClr>
                </a:solidFill>
                <a:latin typeface="Bahnschrift" panose="020B0502040204020203" pitchFamily="34" charset="0"/>
                <a:cs typeface="Arial" pitchFamily="34" charset="0"/>
              </a:endParaRPr>
            </a:p>
          </p:txBody>
        </p:sp>
        <p:sp>
          <p:nvSpPr>
            <p:cNvPr id="77" name="TextBox 12"/>
            <p:cNvSpPr txBox="1"/>
            <p:nvPr/>
          </p:nvSpPr>
          <p:spPr bwMode="auto">
            <a:xfrm>
              <a:off x="2299399" y="2050389"/>
              <a:ext cx="5172811"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a:solidFill>
                    <a:schemeClr val="tx1">
                      <a:lumMod val="75000"/>
                      <a:lumOff val="25000"/>
                    </a:schemeClr>
                  </a:solidFill>
                  <a:latin typeface="Grandview" panose="020B0502040204020203" pitchFamily="34" charset="0"/>
                  <a:cs typeface="Arial" pitchFamily="34" charset="0"/>
                </a:rPr>
                <a:t>By determining their popularity based on their generated profit</a:t>
              </a:r>
              <a:endParaRPr lang="ko-KR" altLang="en-US" sz="1200">
                <a:solidFill>
                  <a:schemeClr val="tx1">
                    <a:lumMod val="75000"/>
                    <a:lumOff val="25000"/>
                  </a:schemeClr>
                </a:solidFill>
                <a:latin typeface="Grandview" panose="020B0502040204020203" pitchFamily="34" charset="0"/>
                <a:cs typeface="Arial" pitchFamily="34" charset="0"/>
              </a:endParaRPr>
            </a:p>
          </p:txBody>
        </p:sp>
      </p:grpSp>
    </p:spTree>
    <p:extLst>
      <p:ext uri="{BB962C8B-B14F-4D97-AF65-F5344CB8AC3E}">
        <p14:creationId xmlns:p14="http://schemas.microsoft.com/office/powerpoint/2010/main" val="29307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lIns="91440" tIns="45720" rIns="91440" bIns="45720" anchor="ctr">
            <a:noAutofit/>
          </a:bodyPr>
          <a:lstStyle/>
          <a:p>
            <a:r>
              <a:rPr lang="en-US" altLang="ko-KR" sz="2400">
                <a:latin typeface="Bahnschrift" panose="020B0502040204020203" pitchFamily="34" charset="0"/>
                <a:cs typeface="Arial"/>
              </a:rPr>
              <a:t>JUSTIFICATION OF UI DESIGN</a:t>
            </a:r>
            <a:endParaRPr lang="en-US" altLang="ko-KR" sz="2400">
              <a:latin typeface="Bahnschrift" panose="020B0502040204020203" pitchFamily="34" charset="0"/>
            </a:endParaRPr>
          </a:p>
        </p:txBody>
      </p:sp>
      <p:sp>
        <p:nvSpPr>
          <p:cNvPr id="10" name="Text Placeholder 9"/>
          <p:cNvSpPr>
            <a:spLocks noGrp="1"/>
          </p:cNvSpPr>
          <p:nvPr>
            <p:ph type="body" sz="quarter" idx="10"/>
          </p:nvPr>
        </p:nvSpPr>
        <p:spPr/>
        <p:txBody>
          <a:bodyPr/>
          <a:lstStyle/>
          <a:p>
            <a:r>
              <a:rPr lang="en-US" altLang="ko-KR" sz="1200">
                <a:solidFill>
                  <a:schemeClr val="tx1">
                    <a:lumMod val="65000"/>
                    <a:lumOff val="35000"/>
                  </a:schemeClr>
                </a:solidFill>
                <a:latin typeface="Grandview" panose="020B0502040204020203" pitchFamily="34" charset="0"/>
              </a:rPr>
              <a:t>Breaking down the face of the program</a:t>
            </a:r>
            <a:endParaRPr lang="ko-KR" altLang="en-US" sz="1200">
              <a:solidFill>
                <a:schemeClr val="tx1">
                  <a:lumMod val="65000"/>
                  <a:lumOff val="35000"/>
                </a:schemeClr>
              </a:solidFill>
              <a:latin typeface="Grandview" panose="020B0502040204020203" pitchFamily="34" charset="0"/>
            </a:endParaRPr>
          </a:p>
        </p:txBody>
      </p:sp>
      <p:sp>
        <p:nvSpPr>
          <p:cNvPr id="4" name="Rectangle 3">
            <a:extLst>
              <a:ext uri="{FF2B5EF4-FFF2-40B4-BE49-F238E27FC236}">
                <a16:creationId xmlns:a16="http://schemas.microsoft.com/office/drawing/2014/main" id="{2D8B5F22-DEF9-4610-A8EF-C47D472555F7}"/>
              </a:ext>
            </a:extLst>
          </p:cNvPr>
          <p:cNvSpPr/>
          <p:nvPr/>
        </p:nvSpPr>
        <p:spPr>
          <a:xfrm>
            <a:off x="1187624" y="1373269"/>
            <a:ext cx="2376264" cy="2520280"/>
          </a:xfrm>
          <a:prstGeom prst="rect">
            <a:avLst/>
          </a:prstGeom>
          <a:ln>
            <a:solidFill>
              <a:srgbClr val="9FED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pic>
        <p:nvPicPr>
          <p:cNvPr id="6" name="Picture 5" descr="Shape&#10;&#10;Description automatically generated with low confidence">
            <a:extLst>
              <a:ext uri="{FF2B5EF4-FFF2-40B4-BE49-F238E27FC236}">
                <a16:creationId xmlns:a16="http://schemas.microsoft.com/office/drawing/2014/main" id="{5AF49971-68D3-4BA6-B2FA-11AF55867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576" y="1708547"/>
            <a:ext cx="1726406" cy="1726406"/>
          </a:xfrm>
          <a:prstGeom prst="rect">
            <a:avLst/>
          </a:prstGeom>
        </p:spPr>
      </p:pic>
    </p:spTree>
    <p:extLst>
      <p:ext uri="{BB962C8B-B14F-4D97-AF65-F5344CB8AC3E}">
        <p14:creationId xmlns:p14="http://schemas.microsoft.com/office/powerpoint/2010/main" val="134800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3577" y="3834812"/>
            <a:ext cx="576064" cy="461665"/>
          </a:xfrm>
          <a:prstGeom prst="rect">
            <a:avLst/>
          </a:prstGeom>
          <a:noFill/>
        </p:spPr>
        <p:txBody>
          <a:bodyPr wrap="square" rtlCol="0">
            <a:spAutoFit/>
          </a:bodyPr>
          <a:lstStyle/>
          <a:p>
            <a:pPr algn="ctr"/>
            <a:r>
              <a:rPr lang="en-US" altLang="ko-KR" sz="2400" b="1">
                <a:solidFill>
                  <a:schemeClr val="accent1"/>
                </a:solidFill>
                <a:cs typeface="Arial" pitchFamily="34" charset="0"/>
              </a:rPr>
              <a:t>01</a:t>
            </a:r>
            <a:endParaRPr lang="ko-KR" altLang="en-US" sz="2400" b="1">
              <a:solidFill>
                <a:schemeClr val="accent1"/>
              </a:solidFill>
              <a:cs typeface="Arial" pitchFamily="34" charset="0"/>
            </a:endParaRPr>
          </a:p>
        </p:txBody>
      </p:sp>
      <p:sp>
        <p:nvSpPr>
          <p:cNvPr id="10" name="TextBox 9"/>
          <p:cNvSpPr txBox="1"/>
          <p:nvPr/>
        </p:nvSpPr>
        <p:spPr>
          <a:xfrm>
            <a:off x="753578" y="4237600"/>
            <a:ext cx="2410826" cy="523220"/>
          </a:xfrm>
          <a:prstGeom prst="rect">
            <a:avLst/>
          </a:prstGeom>
          <a:noFill/>
        </p:spPr>
        <p:txBody>
          <a:bodyPr wrap="square" rtlCol="0">
            <a:spAutoFit/>
          </a:bodyPr>
          <a:lstStyle/>
          <a:p>
            <a:r>
              <a:rPr lang="en-US" altLang="ko-KR" sz="2800" b="1">
                <a:solidFill>
                  <a:schemeClr val="tx1">
                    <a:lumMod val="75000"/>
                    <a:lumOff val="25000"/>
                  </a:schemeClr>
                </a:solidFill>
                <a:latin typeface="Grandview" panose="020B0502040204020203" pitchFamily="34" charset="0"/>
                <a:cs typeface="Arial" pitchFamily="34" charset="0"/>
              </a:rPr>
              <a:t>Dashboard</a:t>
            </a:r>
            <a:endParaRPr lang="ko-KR" altLang="en-US" sz="2800" b="1">
              <a:solidFill>
                <a:schemeClr val="tx1">
                  <a:lumMod val="75000"/>
                  <a:lumOff val="25000"/>
                </a:schemeClr>
              </a:solidFill>
              <a:latin typeface="Grandview" panose="020B0502040204020203" pitchFamily="34" charset="0"/>
              <a:cs typeface="Arial" pitchFamily="34" charset="0"/>
            </a:endParaRPr>
          </a:p>
        </p:txBody>
      </p:sp>
      <p:pic>
        <p:nvPicPr>
          <p:cNvPr id="28" name="Picture Placeholder 3" descr="Graphical user interface, application, email&#10;&#10;Description automatically generated">
            <a:extLst>
              <a:ext uri="{FF2B5EF4-FFF2-40B4-BE49-F238E27FC236}">
                <a16:creationId xmlns:a16="http://schemas.microsoft.com/office/drawing/2014/main" id="{FA323A66-C669-459C-A52C-82344ED0E955}"/>
              </a:ext>
            </a:extLst>
          </p:cNvPr>
          <p:cNvPicPr>
            <a:picLocks noGrp="1" noChangeAspect="1"/>
          </p:cNvPicPr>
          <p:nvPr>
            <p:ph type="pic" idx="10"/>
          </p:nvPr>
        </p:nvPicPr>
        <p:blipFill rotWithShape="1">
          <a:blip r:embed="rId2">
            <a:extLst>
              <a:ext uri="{28A0092B-C50C-407E-A947-70E740481C1C}">
                <a14:useLocalDpi xmlns:a14="http://schemas.microsoft.com/office/drawing/2010/main" val="0"/>
              </a:ext>
            </a:extLst>
          </a:blip>
          <a:srcRect t="5401" b="-167"/>
          <a:stretch/>
        </p:blipFill>
        <p:spPr>
          <a:xfrm>
            <a:off x="753578" y="228601"/>
            <a:ext cx="7636844" cy="3471862"/>
          </a:xfrm>
        </p:spPr>
      </p:pic>
    </p:spTree>
    <p:extLst>
      <p:ext uri="{BB962C8B-B14F-4D97-AF65-F5344CB8AC3E}">
        <p14:creationId xmlns:p14="http://schemas.microsoft.com/office/powerpoint/2010/main" val="190386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55253" y="3841699"/>
            <a:ext cx="576064" cy="461665"/>
          </a:xfrm>
          <a:prstGeom prst="rect">
            <a:avLst/>
          </a:prstGeom>
          <a:noFill/>
        </p:spPr>
        <p:txBody>
          <a:bodyPr wrap="square" rtlCol="0">
            <a:spAutoFit/>
          </a:bodyPr>
          <a:lstStyle/>
          <a:p>
            <a:pPr algn="ctr"/>
            <a:r>
              <a:rPr lang="en-US" altLang="ko-KR" sz="2400" b="1">
                <a:solidFill>
                  <a:schemeClr val="accent2"/>
                </a:solidFill>
                <a:cs typeface="Arial" pitchFamily="34" charset="0"/>
              </a:rPr>
              <a:t>02</a:t>
            </a:r>
            <a:endParaRPr lang="ko-KR" altLang="en-US" sz="2400" b="1">
              <a:solidFill>
                <a:schemeClr val="accent2"/>
              </a:solidFill>
              <a:cs typeface="Arial" pitchFamily="34" charset="0"/>
            </a:endParaRPr>
          </a:p>
        </p:txBody>
      </p:sp>
      <p:sp>
        <p:nvSpPr>
          <p:cNvPr id="20" name="TextBox 19"/>
          <p:cNvSpPr txBox="1"/>
          <p:nvPr/>
        </p:nvSpPr>
        <p:spPr>
          <a:xfrm>
            <a:off x="755254" y="4244487"/>
            <a:ext cx="2410826" cy="523220"/>
          </a:xfrm>
          <a:prstGeom prst="rect">
            <a:avLst/>
          </a:prstGeom>
          <a:noFill/>
        </p:spPr>
        <p:txBody>
          <a:bodyPr wrap="square" rtlCol="0">
            <a:spAutoFit/>
          </a:bodyPr>
          <a:lstStyle/>
          <a:p>
            <a:r>
              <a:rPr lang="en-US" altLang="ko-KR" sz="2800" b="1">
                <a:solidFill>
                  <a:schemeClr val="tx1">
                    <a:lumMod val="75000"/>
                    <a:lumOff val="25000"/>
                  </a:schemeClr>
                </a:solidFill>
                <a:latin typeface="Grandview" panose="020B0502040204020203" pitchFamily="34" charset="0"/>
                <a:cs typeface="Arial" pitchFamily="34" charset="0"/>
              </a:rPr>
              <a:t>Add Book</a:t>
            </a:r>
            <a:endParaRPr lang="ko-KR" altLang="en-US" sz="2800" b="1">
              <a:solidFill>
                <a:schemeClr val="tx1">
                  <a:lumMod val="75000"/>
                  <a:lumOff val="25000"/>
                </a:schemeClr>
              </a:solidFill>
              <a:latin typeface="Grandview" panose="020B0502040204020203" pitchFamily="34" charset="0"/>
              <a:cs typeface="Arial" pitchFamily="34" charset="0"/>
            </a:endParaRPr>
          </a:p>
        </p:txBody>
      </p:sp>
      <p:pic>
        <p:nvPicPr>
          <p:cNvPr id="7" name="Picture 6">
            <a:extLst>
              <a:ext uri="{FF2B5EF4-FFF2-40B4-BE49-F238E27FC236}">
                <a16:creationId xmlns:a16="http://schemas.microsoft.com/office/drawing/2014/main" id="{043E6B3D-2AAC-41DF-A352-27B8BC026680}"/>
              </a:ext>
            </a:extLst>
          </p:cNvPr>
          <p:cNvPicPr>
            <a:picLocks noChangeAspect="1"/>
          </p:cNvPicPr>
          <p:nvPr/>
        </p:nvPicPr>
        <p:blipFill rotWithShape="1">
          <a:blip r:embed="rId2"/>
          <a:srcRect r="468"/>
          <a:stretch/>
        </p:blipFill>
        <p:spPr>
          <a:xfrm>
            <a:off x="755254" y="235744"/>
            <a:ext cx="7538640" cy="3457576"/>
          </a:xfrm>
          <a:prstGeom prst="rect">
            <a:avLst/>
          </a:prstGeom>
        </p:spPr>
      </p:pic>
    </p:spTree>
    <p:extLst>
      <p:ext uri="{BB962C8B-B14F-4D97-AF65-F5344CB8AC3E}">
        <p14:creationId xmlns:p14="http://schemas.microsoft.com/office/powerpoint/2010/main" val="122372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48261" y="3845736"/>
            <a:ext cx="576064" cy="461665"/>
          </a:xfrm>
          <a:prstGeom prst="rect">
            <a:avLst/>
          </a:prstGeom>
          <a:noFill/>
        </p:spPr>
        <p:txBody>
          <a:bodyPr wrap="square" rtlCol="0">
            <a:spAutoFit/>
          </a:bodyPr>
          <a:lstStyle/>
          <a:p>
            <a:pPr algn="ctr"/>
            <a:r>
              <a:rPr lang="en-US" altLang="ko-KR" sz="2400" b="1">
                <a:solidFill>
                  <a:schemeClr val="accent3"/>
                </a:solidFill>
                <a:cs typeface="Arial" pitchFamily="34" charset="0"/>
              </a:rPr>
              <a:t>03</a:t>
            </a:r>
            <a:endParaRPr lang="ko-KR" altLang="en-US" sz="2400" b="1">
              <a:solidFill>
                <a:schemeClr val="accent3"/>
              </a:solidFill>
              <a:cs typeface="Arial" pitchFamily="34" charset="0"/>
            </a:endParaRPr>
          </a:p>
        </p:txBody>
      </p:sp>
      <p:sp>
        <p:nvSpPr>
          <p:cNvPr id="24" name="TextBox 23"/>
          <p:cNvSpPr txBox="1"/>
          <p:nvPr/>
        </p:nvSpPr>
        <p:spPr>
          <a:xfrm>
            <a:off x="748262" y="4248524"/>
            <a:ext cx="2410826" cy="523220"/>
          </a:xfrm>
          <a:prstGeom prst="rect">
            <a:avLst/>
          </a:prstGeom>
          <a:noFill/>
        </p:spPr>
        <p:txBody>
          <a:bodyPr wrap="square" rtlCol="0">
            <a:spAutoFit/>
          </a:bodyPr>
          <a:lstStyle/>
          <a:p>
            <a:r>
              <a:rPr lang="en-US" altLang="ko-KR" sz="2800" b="1">
                <a:solidFill>
                  <a:schemeClr val="tx1">
                    <a:lumMod val="75000"/>
                    <a:lumOff val="25000"/>
                  </a:schemeClr>
                </a:solidFill>
                <a:latin typeface="Grandview" panose="020B0502040204020203" pitchFamily="34" charset="0"/>
                <a:cs typeface="Arial" pitchFamily="34" charset="0"/>
              </a:rPr>
              <a:t>Add Stock</a:t>
            </a:r>
            <a:endParaRPr lang="ko-KR" altLang="en-US" sz="2800" b="1">
              <a:solidFill>
                <a:schemeClr val="tx1">
                  <a:lumMod val="75000"/>
                  <a:lumOff val="25000"/>
                </a:schemeClr>
              </a:solidFill>
              <a:latin typeface="Grandview" panose="020B0502040204020203" pitchFamily="34" charset="0"/>
              <a:cs typeface="Arial" pitchFamily="34" charset="0"/>
            </a:endParaRPr>
          </a:p>
        </p:txBody>
      </p:sp>
      <p:pic>
        <p:nvPicPr>
          <p:cNvPr id="7" name="Picture 6">
            <a:extLst>
              <a:ext uri="{FF2B5EF4-FFF2-40B4-BE49-F238E27FC236}">
                <a16:creationId xmlns:a16="http://schemas.microsoft.com/office/drawing/2014/main" id="{073EC576-22E3-4A1B-ADD9-F35E3867014F}"/>
              </a:ext>
            </a:extLst>
          </p:cNvPr>
          <p:cNvPicPr>
            <a:picLocks noChangeAspect="1"/>
          </p:cNvPicPr>
          <p:nvPr/>
        </p:nvPicPr>
        <p:blipFill rotWithShape="1">
          <a:blip r:embed="rId2"/>
          <a:srcRect t="5516"/>
          <a:stretch/>
        </p:blipFill>
        <p:spPr>
          <a:xfrm>
            <a:off x="748262" y="228601"/>
            <a:ext cx="7561747" cy="3443287"/>
          </a:xfrm>
          <a:prstGeom prst="rect">
            <a:avLst/>
          </a:prstGeom>
        </p:spPr>
      </p:pic>
    </p:spTree>
    <p:extLst>
      <p:ext uri="{BB962C8B-B14F-4D97-AF65-F5344CB8AC3E}">
        <p14:creationId xmlns:p14="http://schemas.microsoft.com/office/powerpoint/2010/main" val="392710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3841963"/>
            <a:ext cx="576064" cy="461665"/>
          </a:xfrm>
          <a:prstGeom prst="rect">
            <a:avLst/>
          </a:prstGeom>
          <a:noFill/>
        </p:spPr>
        <p:txBody>
          <a:bodyPr wrap="square" rtlCol="0">
            <a:spAutoFit/>
          </a:bodyPr>
          <a:lstStyle/>
          <a:p>
            <a:pPr algn="ctr"/>
            <a:r>
              <a:rPr lang="en-US" altLang="ko-KR" sz="2400" b="1">
                <a:solidFill>
                  <a:schemeClr val="accent1"/>
                </a:solidFill>
                <a:cs typeface="Arial" pitchFamily="34" charset="0"/>
              </a:rPr>
              <a:t>04</a:t>
            </a:r>
            <a:endParaRPr lang="ko-KR" altLang="en-US" sz="2400" b="1">
              <a:solidFill>
                <a:schemeClr val="accent1"/>
              </a:solidFill>
              <a:cs typeface="Arial" pitchFamily="34" charset="0"/>
            </a:endParaRPr>
          </a:p>
        </p:txBody>
      </p:sp>
      <p:sp>
        <p:nvSpPr>
          <p:cNvPr id="10" name="TextBox 9"/>
          <p:cNvSpPr txBox="1"/>
          <p:nvPr/>
        </p:nvSpPr>
        <p:spPr>
          <a:xfrm>
            <a:off x="755577" y="4244751"/>
            <a:ext cx="2410826" cy="523220"/>
          </a:xfrm>
          <a:prstGeom prst="rect">
            <a:avLst/>
          </a:prstGeom>
          <a:noFill/>
        </p:spPr>
        <p:txBody>
          <a:bodyPr wrap="square" rtlCol="0">
            <a:spAutoFit/>
          </a:bodyPr>
          <a:lstStyle/>
          <a:p>
            <a:r>
              <a:rPr lang="en-US" altLang="ko-KR" sz="2800" b="1">
                <a:solidFill>
                  <a:schemeClr val="tx1">
                    <a:lumMod val="75000"/>
                    <a:lumOff val="25000"/>
                  </a:schemeClr>
                </a:solidFill>
                <a:latin typeface="Grandview" panose="020B0502040204020203" pitchFamily="34" charset="0"/>
                <a:cs typeface="Arial" pitchFamily="34" charset="0"/>
              </a:rPr>
              <a:t>View Stocks</a:t>
            </a:r>
            <a:endParaRPr lang="ko-KR" altLang="en-US" sz="2800" b="1">
              <a:solidFill>
                <a:schemeClr val="tx1">
                  <a:lumMod val="75000"/>
                  <a:lumOff val="25000"/>
                </a:schemeClr>
              </a:solidFill>
              <a:latin typeface="Grandview" panose="020B0502040204020203" pitchFamily="34" charset="0"/>
              <a:cs typeface="Arial" pitchFamily="34" charset="0"/>
            </a:endParaRPr>
          </a:p>
        </p:txBody>
      </p:sp>
      <p:pic>
        <p:nvPicPr>
          <p:cNvPr id="4" name="Picture 3">
            <a:extLst>
              <a:ext uri="{FF2B5EF4-FFF2-40B4-BE49-F238E27FC236}">
                <a16:creationId xmlns:a16="http://schemas.microsoft.com/office/drawing/2014/main" id="{6BF8DA7F-11D2-4B83-ABF9-2362E6EA7F4E}"/>
              </a:ext>
            </a:extLst>
          </p:cNvPr>
          <p:cNvPicPr>
            <a:picLocks noChangeAspect="1"/>
          </p:cNvPicPr>
          <p:nvPr/>
        </p:nvPicPr>
        <p:blipFill rotWithShape="1">
          <a:blip r:embed="rId2"/>
          <a:srcRect t="5602"/>
          <a:stretch/>
        </p:blipFill>
        <p:spPr>
          <a:xfrm>
            <a:off x="755576" y="286433"/>
            <a:ext cx="7452593" cy="3306873"/>
          </a:xfrm>
          <a:prstGeom prst="rect">
            <a:avLst/>
          </a:prstGeom>
        </p:spPr>
      </p:pic>
    </p:spTree>
    <p:extLst>
      <p:ext uri="{BB962C8B-B14F-4D97-AF65-F5344CB8AC3E}">
        <p14:creationId xmlns:p14="http://schemas.microsoft.com/office/powerpoint/2010/main" val="240617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55254" y="3848850"/>
            <a:ext cx="576064" cy="461665"/>
          </a:xfrm>
          <a:prstGeom prst="rect">
            <a:avLst/>
          </a:prstGeom>
          <a:noFill/>
        </p:spPr>
        <p:txBody>
          <a:bodyPr wrap="square" rtlCol="0">
            <a:spAutoFit/>
          </a:bodyPr>
          <a:lstStyle/>
          <a:p>
            <a:pPr algn="ctr"/>
            <a:r>
              <a:rPr lang="en-US" altLang="ko-KR" sz="2400" b="1">
                <a:solidFill>
                  <a:schemeClr val="accent2"/>
                </a:solidFill>
                <a:cs typeface="Arial" pitchFamily="34" charset="0"/>
              </a:rPr>
              <a:t>05</a:t>
            </a:r>
            <a:endParaRPr lang="ko-KR" altLang="en-US" sz="2400" b="1">
              <a:solidFill>
                <a:schemeClr val="accent2"/>
              </a:solidFill>
              <a:cs typeface="Arial" pitchFamily="34" charset="0"/>
            </a:endParaRPr>
          </a:p>
        </p:txBody>
      </p:sp>
      <p:sp>
        <p:nvSpPr>
          <p:cNvPr id="20" name="TextBox 19"/>
          <p:cNvSpPr txBox="1"/>
          <p:nvPr/>
        </p:nvSpPr>
        <p:spPr>
          <a:xfrm>
            <a:off x="755255" y="4251638"/>
            <a:ext cx="2410826" cy="523220"/>
          </a:xfrm>
          <a:prstGeom prst="rect">
            <a:avLst/>
          </a:prstGeom>
          <a:noFill/>
        </p:spPr>
        <p:txBody>
          <a:bodyPr wrap="square" rtlCol="0">
            <a:spAutoFit/>
          </a:bodyPr>
          <a:lstStyle/>
          <a:p>
            <a:r>
              <a:rPr lang="en-US" altLang="ko-KR" sz="2800" b="1">
                <a:solidFill>
                  <a:schemeClr val="tx1">
                    <a:lumMod val="75000"/>
                    <a:lumOff val="25000"/>
                  </a:schemeClr>
                </a:solidFill>
                <a:latin typeface="Grandview" panose="020B0502040204020203" pitchFamily="34" charset="0"/>
                <a:cs typeface="Arial" pitchFamily="34" charset="0"/>
              </a:rPr>
              <a:t>Track Orders</a:t>
            </a:r>
            <a:endParaRPr lang="ko-KR" altLang="en-US" sz="2800" b="1">
              <a:solidFill>
                <a:schemeClr val="tx1">
                  <a:lumMod val="75000"/>
                  <a:lumOff val="25000"/>
                </a:schemeClr>
              </a:solidFill>
              <a:latin typeface="Grandview" panose="020B0502040204020203" pitchFamily="34" charset="0"/>
              <a:cs typeface="Arial" pitchFamily="34" charset="0"/>
            </a:endParaRPr>
          </a:p>
        </p:txBody>
      </p:sp>
      <p:pic>
        <p:nvPicPr>
          <p:cNvPr id="6" name="Picture 5">
            <a:extLst>
              <a:ext uri="{FF2B5EF4-FFF2-40B4-BE49-F238E27FC236}">
                <a16:creationId xmlns:a16="http://schemas.microsoft.com/office/drawing/2014/main" id="{ECB0B931-37C6-4D4F-A523-73F797EA31CB}"/>
              </a:ext>
            </a:extLst>
          </p:cNvPr>
          <p:cNvPicPr>
            <a:picLocks noChangeAspect="1"/>
          </p:cNvPicPr>
          <p:nvPr/>
        </p:nvPicPr>
        <p:blipFill rotWithShape="1">
          <a:blip r:embed="rId2"/>
          <a:srcRect t="4948"/>
          <a:stretch/>
        </p:blipFill>
        <p:spPr>
          <a:xfrm>
            <a:off x="755254" y="248560"/>
            <a:ext cx="7474346" cy="3416184"/>
          </a:xfrm>
          <a:prstGeom prst="rect">
            <a:avLst/>
          </a:prstGeom>
        </p:spPr>
      </p:pic>
    </p:spTree>
    <p:extLst>
      <p:ext uri="{BB962C8B-B14F-4D97-AF65-F5344CB8AC3E}">
        <p14:creationId xmlns:p14="http://schemas.microsoft.com/office/powerpoint/2010/main" val="206788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53578" y="3839978"/>
            <a:ext cx="576064" cy="461665"/>
          </a:xfrm>
          <a:prstGeom prst="rect">
            <a:avLst/>
          </a:prstGeom>
          <a:noFill/>
        </p:spPr>
        <p:txBody>
          <a:bodyPr wrap="square" rtlCol="0">
            <a:spAutoFit/>
          </a:bodyPr>
          <a:lstStyle/>
          <a:p>
            <a:pPr algn="ctr"/>
            <a:r>
              <a:rPr lang="en-US" altLang="ko-KR" sz="2400" b="1">
                <a:solidFill>
                  <a:schemeClr val="accent3"/>
                </a:solidFill>
                <a:cs typeface="Arial" pitchFamily="34" charset="0"/>
              </a:rPr>
              <a:t>06</a:t>
            </a:r>
            <a:endParaRPr lang="ko-KR" altLang="en-US" sz="2400" b="1">
              <a:solidFill>
                <a:schemeClr val="accent3"/>
              </a:solidFill>
              <a:cs typeface="Arial" pitchFamily="34" charset="0"/>
            </a:endParaRPr>
          </a:p>
        </p:txBody>
      </p:sp>
      <p:sp>
        <p:nvSpPr>
          <p:cNvPr id="24" name="TextBox 23"/>
          <p:cNvSpPr txBox="1"/>
          <p:nvPr/>
        </p:nvSpPr>
        <p:spPr>
          <a:xfrm>
            <a:off x="753579" y="4242766"/>
            <a:ext cx="2410826" cy="523220"/>
          </a:xfrm>
          <a:prstGeom prst="rect">
            <a:avLst/>
          </a:prstGeom>
          <a:noFill/>
        </p:spPr>
        <p:txBody>
          <a:bodyPr wrap="square" rtlCol="0">
            <a:spAutoFit/>
          </a:bodyPr>
          <a:lstStyle/>
          <a:p>
            <a:r>
              <a:rPr lang="en-US" altLang="ko-KR" sz="2800" b="1">
                <a:solidFill>
                  <a:schemeClr val="tx1">
                    <a:lumMod val="75000"/>
                    <a:lumOff val="25000"/>
                  </a:schemeClr>
                </a:solidFill>
                <a:latin typeface="Grandview" panose="020B0502040204020203" pitchFamily="34" charset="0"/>
                <a:cs typeface="Arial" pitchFamily="34" charset="0"/>
              </a:rPr>
              <a:t>View Sales</a:t>
            </a:r>
            <a:endParaRPr lang="ko-KR" altLang="en-US" sz="2800" b="1">
              <a:solidFill>
                <a:schemeClr val="tx1">
                  <a:lumMod val="75000"/>
                  <a:lumOff val="25000"/>
                </a:schemeClr>
              </a:solidFill>
              <a:latin typeface="Grandview" panose="020B0502040204020203" pitchFamily="34" charset="0"/>
              <a:cs typeface="Arial" pitchFamily="34" charset="0"/>
            </a:endParaRPr>
          </a:p>
        </p:txBody>
      </p:sp>
      <p:pic>
        <p:nvPicPr>
          <p:cNvPr id="10" name="Picture 9">
            <a:extLst>
              <a:ext uri="{FF2B5EF4-FFF2-40B4-BE49-F238E27FC236}">
                <a16:creationId xmlns:a16="http://schemas.microsoft.com/office/drawing/2014/main" id="{CDB8CFC5-04A7-4B4F-915F-DEE2938DB6C8}"/>
              </a:ext>
            </a:extLst>
          </p:cNvPr>
          <p:cNvPicPr>
            <a:picLocks noChangeAspect="1"/>
          </p:cNvPicPr>
          <p:nvPr/>
        </p:nvPicPr>
        <p:blipFill>
          <a:blip r:embed="rId2"/>
          <a:stretch>
            <a:fillRect/>
          </a:stretch>
        </p:blipFill>
        <p:spPr>
          <a:xfrm>
            <a:off x="753578" y="250031"/>
            <a:ext cx="7476022" cy="3450432"/>
          </a:xfrm>
          <a:prstGeom prst="rect">
            <a:avLst/>
          </a:prstGeom>
        </p:spPr>
      </p:pic>
    </p:spTree>
    <p:extLst>
      <p:ext uri="{BB962C8B-B14F-4D97-AF65-F5344CB8AC3E}">
        <p14:creationId xmlns:p14="http://schemas.microsoft.com/office/powerpoint/2010/main" val="2793900599"/>
      </p:ext>
    </p:extLst>
  </p:cSld>
  <p:clrMapOvr>
    <a:masterClrMapping/>
  </p:clrMapOvr>
</p:sld>
</file>

<file path=ppt/theme/theme1.xml><?xml version="1.0" encoding="utf-8"?>
<a:theme xmlns:a="http://schemas.openxmlformats.org/drawingml/2006/main" name="Cover and End Slide Master">
  <a:themeElements>
    <a:clrScheme name="ALLPPT-COLOR-A03">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Slide Master">
  <a:themeElements>
    <a:clrScheme name="ALLPPT-COLOR-A03">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3">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2</Notes>
  <HiddenSlides>0</HiddenSlide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Cover and End Slide Master</vt:lpstr>
      <vt:lpstr>Contents Slide Master</vt:lpstr>
      <vt:lpstr>Section Break Slide Master</vt:lpstr>
      <vt:lpstr>BOOK STORE SYSTEM</vt:lpstr>
      <vt:lpstr>PROBLEM BACKGROUND</vt:lpstr>
      <vt:lpstr>JUSTIFICATION OF UI DESIGN</vt:lpstr>
      <vt:lpstr>PowerPoint Presentation</vt:lpstr>
      <vt:lpstr>PowerPoint Presentation</vt:lpstr>
      <vt:lpstr>PowerPoint Presentation</vt:lpstr>
      <vt:lpstr>PowerPoint Presentation</vt:lpstr>
      <vt:lpstr>PowerPoint Presentation</vt:lpstr>
      <vt:lpstr>PowerPoint Presentation</vt:lpstr>
      <vt:lpstr>Justification of UI Design</vt:lpstr>
      <vt:lpstr>JUSTIFICATION OF DATABASE DESIGN</vt:lpstr>
      <vt:lpstr>Entity Relationship Diagram (ERD)</vt:lpstr>
      <vt:lpstr>PROBLEMS DURING DEVELOPMENT</vt:lpstr>
      <vt:lpstr>Problems Encountered During Development</vt:lpstr>
      <vt:lpstr>PROGRAM STRENGTHS &amp; WEAKNESSES</vt:lpstr>
      <vt:lpstr>Strengths &amp; Weaknesses Of The Program</vt:lpstr>
      <vt:lpstr>PowerPoint Presentation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revision>1</cp:revision>
  <dcterms:created xsi:type="dcterms:W3CDTF">2016-11-09T00:26:40Z</dcterms:created>
  <dcterms:modified xsi:type="dcterms:W3CDTF">2022-04-11T10:10:31Z</dcterms:modified>
</cp:coreProperties>
</file>