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40"/>
  </p:notesMasterIdLst>
  <p:sldIdLst>
    <p:sldId id="758" r:id="rId2"/>
    <p:sldId id="644" r:id="rId3"/>
    <p:sldId id="645" r:id="rId4"/>
    <p:sldId id="784" r:id="rId5"/>
    <p:sldId id="785" r:id="rId6"/>
    <p:sldId id="759" r:id="rId7"/>
    <p:sldId id="534" r:id="rId8"/>
    <p:sldId id="654" r:id="rId9"/>
    <p:sldId id="655" r:id="rId10"/>
    <p:sldId id="656" r:id="rId11"/>
    <p:sldId id="760" r:id="rId12"/>
    <p:sldId id="741" r:id="rId13"/>
    <p:sldId id="781" r:id="rId14"/>
    <p:sldId id="782" r:id="rId15"/>
    <p:sldId id="783" r:id="rId16"/>
    <p:sldId id="742" r:id="rId17"/>
    <p:sldId id="665" r:id="rId18"/>
    <p:sldId id="666" r:id="rId19"/>
    <p:sldId id="761" r:id="rId20"/>
    <p:sldId id="762" r:id="rId21"/>
    <p:sldId id="763" r:id="rId22"/>
    <p:sldId id="764" r:id="rId23"/>
    <p:sldId id="765" r:id="rId24"/>
    <p:sldId id="766" r:id="rId25"/>
    <p:sldId id="767" r:id="rId26"/>
    <p:sldId id="768" r:id="rId27"/>
    <p:sldId id="769" r:id="rId28"/>
    <p:sldId id="770" r:id="rId29"/>
    <p:sldId id="771" r:id="rId30"/>
    <p:sldId id="772" r:id="rId31"/>
    <p:sldId id="773" r:id="rId32"/>
    <p:sldId id="774" r:id="rId33"/>
    <p:sldId id="775" r:id="rId34"/>
    <p:sldId id="776" r:id="rId35"/>
    <p:sldId id="777" r:id="rId36"/>
    <p:sldId id="778" r:id="rId37"/>
    <p:sldId id="779" r:id="rId38"/>
    <p:sldId id="780" r:id="rId39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333CC"/>
    <a:srgbClr val="59D399"/>
    <a:srgbClr val="00966F"/>
    <a:srgbClr val="DDDDDD"/>
    <a:srgbClr val="D45C2C"/>
    <a:srgbClr val="FFFF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8" autoAdjust="0"/>
    <p:restoredTop sz="94777" autoAdjust="0"/>
  </p:normalViewPr>
  <p:slideViewPr>
    <p:cSldViewPr>
      <p:cViewPr varScale="1">
        <p:scale>
          <a:sx n="61" d="100"/>
          <a:sy n="61" d="100"/>
        </p:scale>
        <p:origin x="12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C52704-8B67-4AE1-8EE4-E19F817047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C3A879E-B9BB-4DFF-9D04-810CE4A27BF8}" type="slidenum">
              <a:rPr lang="en-US" altLang="en-US" b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b="0" smtClean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E62683A-9B6D-4C7C-A193-383E01F5EBFA}" type="slidenum">
              <a:rPr lang="en-US" altLang="en-US" b="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b="0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83AB46-AF6C-40AC-BCBF-DF138B763E8C}" type="slidenum">
              <a:rPr lang="en-US" altLang="en-US" b="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b="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920C00-6568-4044-BB83-4FA9CD1AFA35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2509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1C4EE7-BA89-4E25-B745-4E2F7796A26E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39519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1A36922-4833-4270-88CC-14CB18AF90F0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78088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354CDE9-7821-4687-B6EB-7A0C406F6F47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96855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482846-77B3-4620-97B1-8E8017E3E550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0012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ACC7B58-0E97-427B-AD5F-4734C356D813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0277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EB2FAC-8D44-4B4A-9389-8FC74A9AAE82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6144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96150C-5536-4DD4-8868-4650FAD0A0C3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083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D96848-CE19-48F5-A6B2-491322DCFA69}" type="slidenum">
              <a:rPr lang="en-US" altLang="en-US" b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b="0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A880D6B-98AE-41D0-92FE-A1A1E50F489A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64082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36A4CF7-40D5-4B40-8B4D-BCF6EBB86F27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28306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EFA5CC9-FFF1-4DC5-8800-C84A2CE0A991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7591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B4A90-F0FE-4AFC-B537-9CB5C498044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99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33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CD7A3-89F7-4638-BF0F-60C3BEE28AB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419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9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3A3A8D-16BF-4EB5-AB72-66C56FC681DD}" type="slidenum">
              <a:rPr lang="en-US" altLang="en-US" b="0" smtClean="0">
                <a:latin typeface="Times New Roman" panose="02020603050405020304" pitchFamily="18" charset="0"/>
              </a:rPr>
              <a:pPr/>
              <a:t>7</a:t>
            </a:fld>
            <a:endParaRPr lang="en-US" altLang="en-US" b="0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DCD49F-6915-42B9-BC52-8CE2D3BC151E}" type="slidenum">
              <a:rPr lang="en-US" altLang="en-US" b="0" smtClean="0">
                <a:latin typeface="Times New Roman" panose="02020603050405020304" pitchFamily="18" charset="0"/>
              </a:rPr>
              <a:pPr/>
              <a:t>8</a:t>
            </a:fld>
            <a:endParaRPr lang="en-US" altLang="en-US" b="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492D5F1-E990-410F-95A9-61D29AA62634}" type="slidenum">
              <a:rPr lang="en-US" altLang="en-US" b="0" smtClean="0">
                <a:latin typeface="Times New Roman" panose="02020603050405020304" pitchFamily="18" charset="0"/>
              </a:rPr>
              <a:pPr/>
              <a:t>9</a:t>
            </a:fld>
            <a:endParaRPr lang="en-US" altLang="en-US" b="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722D78-350D-42F5-BC9A-7479C4B5A554}" type="slidenum">
              <a:rPr lang="en-US" altLang="en-US" b="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b="0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3C96C3-207B-4345-A576-82E73B3D64C0}" type="slidenum">
              <a:rPr lang="en-US" altLang="en-US" b="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b="0" smtClean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837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2AE6CE9B-1C2C-4E23-8042-C720194785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 smtClean="0">
                <a:latin typeface="McGrawHill-Italic" pitchFamily="2" charset="0"/>
              </a:rPr>
              <a:t>McGraw-Hill</a:t>
            </a:r>
            <a:endParaRPr lang="en-US" alt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 smtClean="0">
                <a:latin typeface="McGrawHill-Italic" pitchFamily="2" charset="0"/>
              </a:rPr>
              <a:t>The McGraw-Hill Companies, Inc., 2000</a:t>
            </a:r>
            <a:endParaRPr lang="en-US" altLang="en-US" sz="24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21/03/2022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626ED204-AE15-4616-8322-31336BFF58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56617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626ED204-AE15-4616-8322-31336BFF58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02631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626ED204-AE15-4616-8322-31336BFF58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72138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626ED204-AE15-4616-8322-31336BFF58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59350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21/03/2022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626ED204-AE15-4616-8322-31336BFF58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37344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21/03/2022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626ED204-AE15-4616-8322-31336BFF58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33419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21/03/2022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1E1549CA-3F6F-4C23-A4D9-70E9C581886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104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998ED49-CD6A-452B-8F63-CF7049111D3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57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21/03/2022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E6AE8EF3-5716-4E44-B7E4-5B40DC1B7B5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40FC8923-FD5D-4D1A-ADB7-19608344180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37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21/03/2022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02EB0175-4510-44C2-84CC-50F1C1F2B17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75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21/03/2022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6BE05DAE-E757-438B-BB14-A95D805FF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0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21/03/2022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035C854E-5896-45A6-80B1-893FC77C6B3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06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21/03/2022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9C012D6F-30C7-4F30-9337-8E8033C077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56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21/03/2022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D288181B-4535-4A61-A7A5-532C0D26B3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97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21/03/2022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3A416F0A-E6F4-4F27-BBB7-5C256D50B4F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07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26ED204-AE15-4616-8322-31336BFF58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2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6296360" cy="2550877"/>
          </a:xfrm>
        </p:spPr>
        <p:txBody>
          <a:bodyPr/>
          <a:lstStyle/>
          <a:p>
            <a:r>
              <a:rPr lang="en-US" dirty="0"/>
              <a:t>DSM2294 Lecture 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6296360" cy="861420"/>
          </a:xfrm>
        </p:spPr>
        <p:txBody>
          <a:bodyPr/>
          <a:lstStyle/>
          <a:p>
            <a:r>
              <a:rPr lang="en-US" altLang="en-US" dirty="0" err="1" smtClean="0"/>
              <a:t>FundamentalS</a:t>
            </a:r>
            <a:r>
              <a:rPr lang="en-US" altLang="en-US" dirty="0" smtClean="0"/>
              <a:t> </a:t>
            </a:r>
            <a:r>
              <a:rPr lang="en-US" altLang="en-US" dirty="0"/>
              <a:t>of IP</a:t>
            </a:r>
            <a:endParaRPr lang="en-US" dirty="0"/>
          </a:p>
        </p:txBody>
      </p:sp>
      <p:sp>
        <p:nvSpPr>
          <p:cNvPr id="409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/>
              <a:t>TCP/IP Protocol Suite</a:t>
            </a:r>
          </a:p>
        </p:txBody>
      </p:sp>
      <p:sp>
        <p:nvSpPr>
          <p:cNvPr id="40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3758F5-F408-4CC1-8D7F-3A349B6E3EC1}" type="slidenum">
              <a:rPr lang="en-US" altLang="en-US" b="0" smtClean="0"/>
              <a:pPr/>
              <a:t>1</a:t>
            </a:fld>
            <a:endParaRPr lang="en-US" alt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Erroneous IPv4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65218" cy="39878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Find the error, if any, in the following IPv4 addresses:</a:t>
            </a:r>
          </a:p>
          <a:p>
            <a:pPr marL="745236" lvl="1" indent="-342900" algn="just">
              <a:buFont typeface="+mj-lt"/>
              <a:buAutoNum type="alphaLcPeriod"/>
            </a:pPr>
            <a:r>
              <a:rPr lang="en-US" altLang="en-US" dirty="0" smtClean="0"/>
              <a:t>111.56.045.78</a:t>
            </a:r>
            <a:endParaRPr lang="en-US" altLang="en-US" dirty="0"/>
          </a:p>
          <a:p>
            <a:pPr marL="745236" lvl="1" indent="-342900" algn="just">
              <a:buFont typeface="+mj-lt"/>
              <a:buAutoNum type="alphaLcPeriod"/>
            </a:pPr>
            <a:r>
              <a:rPr lang="en-US" altLang="en-US" dirty="0" smtClean="0"/>
              <a:t>221.34.7.8.20</a:t>
            </a:r>
            <a:endParaRPr lang="en-US" altLang="en-US" dirty="0"/>
          </a:p>
          <a:p>
            <a:pPr marL="745236" lvl="1" indent="-342900" algn="just">
              <a:buFont typeface="+mj-lt"/>
              <a:buAutoNum type="alphaLcPeriod"/>
            </a:pPr>
            <a:r>
              <a:rPr lang="en-US" altLang="en-US" dirty="0" smtClean="0"/>
              <a:t>75.45.301.14</a:t>
            </a:r>
            <a:endParaRPr lang="en-US" altLang="en-US" dirty="0"/>
          </a:p>
          <a:p>
            <a:pPr marL="745236" lvl="1" indent="-342900" algn="just">
              <a:buFont typeface="+mj-lt"/>
              <a:buAutoNum type="alphaLcPeriod"/>
            </a:pPr>
            <a:r>
              <a:rPr lang="en-US" altLang="en-US" dirty="0" smtClean="0"/>
              <a:t>11100010.23.14.67</a:t>
            </a:r>
            <a:endParaRPr lang="en-US" altLang="en-US" dirty="0"/>
          </a:p>
          <a:p>
            <a:pPr algn="just"/>
            <a:r>
              <a:rPr lang="en-US" altLang="en-US" i="1" dirty="0">
                <a:solidFill>
                  <a:schemeClr val="hlink"/>
                </a:solidFill>
              </a:rPr>
              <a:t>Solution</a:t>
            </a:r>
          </a:p>
          <a:p>
            <a:pPr marL="745236" lvl="1" indent="-342900" algn="just">
              <a:buFont typeface="+mj-lt"/>
              <a:buAutoNum type="alphaLcPeriod"/>
            </a:pPr>
            <a:r>
              <a:rPr lang="en-US" altLang="en-US" dirty="0" smtClean="0"/>
              <a:t>There </a:t>
            </a:r>
            <a:r>
              <a:rPr lang="en-US" altLang="en-US" dirty="0"/>
              <a:t>should be no leading zeroes (045).</a:t>
            </a:r>
          </a:p>
          <a:p>
            <a:pPr marL="745236" lvl="1" indent="-342900" algn="just">
              <a:buFont typeface="+mj-lt"/>
              <a:buAutoNum type="alphaLcPeriod"/>
            </a:pPr>
            <a:r>
              <a:rPr lang="en-US" altLang="en-US" dirty="0" smtClean="0"/>
              <a:t>We </a:t>
            </a:r>
            <a:r>
              <a:rPr lang="en-US" altLang="en-US" dirty="0"/>
              <a:t>may not have more than 4 bytes in an IPv4 address.</a:t>
            </a:r>
          </a:p>
          <a:p>
            <a:pPr marL="745236" lvl="1" indent="-342900" algn="just">
              <a:buFont typeface="+mj-lt"/>
              <a:buAutoNum type="alphaLcPeriod"/>
            </a:pPr>
            <a:r>
              <a:rPr lang="en-US" altLang="en-US" dirty="0" smtClean="0"/>
              <a:t>Each </a:t>
            </a:r>
            <a:r>
              <a:rPr lang="en-US" altLang="en-US" dirty="0"/>
              <a:t>byte should be less than or equal to 255.</a:t>
            </a:r>
          </a:p>
          <a:p>
            <a:pPr marL="745236" lvl="1" indent="-342900" algn="just">
              <a:buFont typeface="+mj-lt"/>
              <a:buAutoNum type="alphaLcPeriod"/>
            </a:pPr>
            <a:r>
              <a:rPr lang="en-US" altLang="en-US" dirty="0" smtClean="0"/>
              <a:t>A </a:t>
            </a:r>
            <a:r>
              <a:rPr lang="en-US" altLang="en-US" dirty="0"/>
              <a:t>mixture of binary notation and dotted-decimal notation.</a:t>
            </a:r>
          </a:p>
          <a:p>
            <a:endParaRPr lang="en-US" dirty="0"/>
          </a:p>
        </p:txBody>
      </p:sp>
      <p:sp>
        <p:nvSpPr>
          <p:cNvPr id="1945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/>
              <a:t>TCP/IP Protocol Suite</a:t>
            </a: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95F6555-A0FF-4956-A039-BF61792C8B41}" type="slidenum">
              <a:rPr lang="en-US" altLang="en-US" b="0" smtClean="0"/>
              <a:pPr/>
              <a:t>10</a:t>
            </a:fld>
            <a:endParaRPr lang="en-US" alt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Classes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9213" y="2362200"/>
            <a:ext cx="7605542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Internet Protocol hierarchy contains several classes of IP Addresses to be used efficiently in various situations as per the requirement of hosts per network. </a:t>
            </a:r>
            <a:endParaRPr lang="en-US" dirty="0" smtClean="0"/>
          </a:p>
          <a:p>
            <a:r>
              <a:rPr lang="en-US" dirty="0" smtClean="0"/>
              <a:t>Broadly</a:t>
            </a:r>
            <a:r>
              <a:rPr lang="en-US" dirty="0"/>
              <a:t>, the IPv4 Addressing system is divided into five classes of IP Addresses. All the five classes are identified by the first octet of IP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E88-6247-4E28-ACBB-18398237166C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13" y="3962400"/>
            <a:ext cx="3666587" cy="201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3962400"/>
            <a:ext cx="3612011" cy="201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5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Classful Addressing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In classful addressing, the address space is divided into five classes: A, B, C, D, and E.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baseline="-18000" smtClean="0">
                <a:solidFill>
                  <a:srgbClr val="B5A788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19.</a:t>
            </a:r>
            <a:fld id="{29ECC699-12BD-44AD-B1A3-2E5BE4478380}" type="slidenum">
              <a:rPr lang="en-US" altLang="en-US" sz="1200" baseline="-18000" smtClean="0">
                <a:solidFill>
                  <a:srgbClr val="B5A788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/>
              <a:t>12</a:t>
            </a:fld>
            <a:endParaRPr lang="en-US" altLang="en-US" sz="1200" baseline="-18000" smtClean="0">
              <a:solidFill>
                <a:srgbClr val="B5A788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7159625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Two-level addressing in </a:t>
            </a:r>
            <a:r>
              <a:rPr lang="en-US" altLang="en-US" dirty="0" err="1"/>
              <a:t>classful</a:t>
            </a:r>
            <a:r>
              <a:rPr lang="en-US" altLang="en-US" dirty="0"/>
              <a:t> addressing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012D6F-30C7-4F30-9337-8E8033C077F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89200"/>
            <a:ext cx="69469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318000"/>
            <a:ext cx="2916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71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Information extraction in </a:t>
            </a:r>
            <a:r>
              <a:rPr lang="en-US" altLang="en-US" dirty="0" err="1"/>
              <a:t>classful</a:t>
            </a:r>
            <a:r>
              <a:rPr lang="en-US" altLang="en-US" dirty="0"/>
              <a:t> </a:t>
            </a:r>
            <a:r>
              <a:rPr lang="en-US" alt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98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/>
              <a:t>TCP/IP Protocol Suite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342C688-9152-45BD-A3B6-EC48D2E7BCD2}" type="slidenum">
              <a:rPr lang="en-US" altLang="en-US" b="0" smtClean="0"/>
              <a:pPr/>
              <a:t>14</a:t>
            </a:fld>
            <a:endParaRPr lang="en-US" altLang="en-US" b="0" smtClean="0"/>
          </a:p>
        </p:txBody>
      </p:sp>
      <p:pic>
        <p:nvPicPr>
          <p:cNvPr id="6758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985963"/>
            <a:ext cx="851058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429000"/>
            <a:ext cx="36099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3429000"/>
            <a:ext cx="371157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4164013"/>
            <a:ext cx="260350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5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35525"/>
            <a:ext cx="7467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7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6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Classless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441418" cy="3987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To overcome the depletion of address space.</a:t>
            </a:r>
          </a:p>
          <a:p>
            <a:pPr eaLnBrk="1" hangingPunct="1">
              <a:defRPr/>
            </a:pPr>
            <a:r>
              <a:rPr lang="en-US" dirty="0" smtClean="0"/>
              <a:t>Restriction</a:t>
            </a:r>
          </a:p>
          <a:p>
            <a:pPr lvl="1" eaLnBrk="1" hangingPunct="1">
              <a:defRPr/>
            </a:pPr>
            <a:r>
              <a:rPr lang="en-US" dirty="0" smtClean="0"/>
              <a:t>The addresses in a block must be contiguous.</a:t>
            </a:r>
          </a:p>
          <a:p>
            <a:pPr lvl="1" eaLnBrk="1" hangingPunct="1">
              <a:defRPr/>
            </a:pPr>
            <a:r>
              <a:rPr lang="en-US" dirty="0" smtClean="0"/>
              <a:t>The number of addresses in a block must be a power of 2.</a:t>
            </a:r>
          </a:p>
          <a:p>
            <a:pPr lvl="1" eaLnBrk="1" hangingPunct="1">
              <a:defRPr/>
            </a:pPr>
            <a:r>
              <a:rPr lang="en-US" dirty="0" smtClean="0"/>
              <a:t>The first address must be evenly divisible by the number of address.</a:t>
            </a:r>
          </a:p>
          <a:p>
            <a:pPr eaLnBrk="1" hangingPunct="1">
              <a:defRPr/>
            </a:pPr>
            <a:r>
              <a:rPr lang="en-US" dirty="0" smtClean="0"/>
              <a:t>Mask</a:t>
            </a:r>
          </a:p>
          <a:p>
            <a:pPr lvl="1" eaLnBrk="1" hangingPunct="1">
              <a:defRPr/>
            </a:pPr>
            <a:r>
              <a:rPr lang="en-US" dirty="0" smtClean="0"/>
              <a:t>Consists of </a:t>
            </a:r>
            <a:r>
              <a:rPr lang="en-US" i="1" dirty="0" smtClean="0"/>
              <a:t>n</a:t>
            </a:r>
            <a:r>
              <a:rPr lang="en-US" dirty="0" smtClean="0"/>
              <a:t> consecutive 1’s followed by zeros.</a:t>
            </a:r>
          </a:p>
          <a:p>
            <a:pPr lvl="1" eaLnBrk="1" hangingPunct="1">
              <a:defRPr/>
            </a:pPr>
            <a:r>
              <a:rPr lang="en-US" i="1" dirty="0" smtClean="0"/>
              <a:t>n</a:t>
            </a:r>
            <a:r>
              <a:rPr lang="en-US" dirty="0" smtClean="0"/>
              <a:t> can be any number b/w 0 and 32.</a:t>
            </a:r>
          </a:p>
          <a:p>
            <a:pPr eaLnBrk="1" hangingPunct="1">
              <a:defRPr/>
            </a:pPr>
            <a:r>
              <a:rPr lang="en-US" dirty="0" smtClean="0"/>
              <a:t>Tips:</a:t>
            </a:r>
          </a:p>
          <a:p>
            <a:pPr lvl="1" eaLnBrk="1" hangingPunct="1">
              <a:defRPr/>
            </a:pPr>
            <a:r>
              <a:rPr lang="en-US" dirty="0" smtClean="0"/>
              <a:t>In IPv4 addressing, a block of addresses can be defined as </a:t>
            </a:r>
            <a:r>
              <a:rPr lang="en-US" dirty="0" err="1" smtClean="0"/>
              <a:t>x.y.z.t</a:t>
            </a:r>
            <a:r>
              <a:rPr lang="en-US" dirty="0" smtClean="0"/>
              <a:t> /n, in which </a:t>
            </a:r>
            <a:r>
              <a:rPr lang="en-US" dirty="0" err="1" smtClean="0"/>
              <a:t>x.y.z.t</a:t>
            </a:r>
            <a:r>
              <a:rPr lang="en-US" dirty="0" smtClean="0"/>
              <a:t> defines one of the addresses and the /n defines the mask.</a:t>
            </a:r>
          </a:p>
          <a:p>
            <a:pPr lvl="1" eaLnBrk="1" hangingPunct="1">
              <a:defRPr/>
            </a:pPr>
            <a:r>
              <a:rPr lang="en-US" dirty="0" smtClean="0"/>
              <a:t>The first address in the block can be found by setting the rightmost 32 − n bits to 0s.</a:t>
            </a:r>
          </a:p>
          <a:p>
            <a:pPr lvl="1" eaLnBrk="1" hangingPunct="1">
              <a:defRPr/>
            </a:pPr>
            <a:r>
              <a:rPr lang="en-US" dirty="0" smtClean="0"/>
              <a:t>The last address in the block can be found by setting the rightmost 32 − n bits to 1s.</a:t>
            </a:r>
          </a:p>
          <a:p>
            <a:pPr lvl="1" eaLnBrk="1" hangingPunct="1">
              <a:defRPr/>
            </a:pPr>
            <a:r>
              <a:rPr lang="en-US" dirty="0" smtClean="0"/>
              <a:t>The number of addresses in the block can be found by using the formula 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32−n</a:t>
            </a:r>
            <a:r>
              <a:rPr lang="en-US" dirty="0" smtClean="0"/>
              <a:t>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baseline="-18000" smtClean="0">
                <a:solidFill>
                  <a:srgbClr val="B5A788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19.</a:t>
            </a:r>
            <a:fld id="{4A658D56-3755-4083-A939-4E176FB4F849}" type="slidenum">
              <a:rPr lang="en-US" altLang="en-US" sz="1200" baseline="-18000" smtClean="0">
                <a:solidFill>
                  <a:srgbClr val="B5A788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/>
              <a:t>15</a:t>
            </a:fld>
            <a:endParaRPr lang="en-US" altLang="en-US" sz="1200" baseline="-18000" smtClean="0">
              <a:solidFill>
                <a:srgbClr val="B5A788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7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Structure of IPv4 Address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Consists of Net ID and Host ID.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Mask</a:t>
            </a:r>
          </a:p>
          <a:p>
            <a:pPr lvl="1" eaLnBrk="1" hangingPunct="1"/>
            <a:r>
              <a:rPr lang="en-US" altLang="en-US" dirty="0" smtClean="0"/>
              <a:t>32-bit number of contiguous 1’s followed by contiguous 0’s.  </a:t>
            </a:r>
          </a:p>
          <a:p>
            <a:pPr lvl="1" eaLnBrk="1" hangingPunct="1"/>
            <a:r>
              <a:rPr lang="en-US" altLang="en-US" dirty="0" smtClean="0"/>
              <a:t>To help to find the net ID and the host ID. </a:t>
            </a:r>
          </a:p>
        </p:txBody>
      </p:sp>
      <p:sp>
        <p:nvSpPr>
          <p:cNvPr id="2662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baseline="-18000" smtClean="0">
                <a:solidFill>
                  <a:srgbClr val="B5A788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19.</a:t>
            </a:r>
            <a:fld id="{E273260C-E5BD-4C83-BDF3-DDCFC2186345}" type="slidenum">
              <a:rPr lang="en-US" altLang="en-US" sz="1200" baseline="-18000" smtClean="0">
                <a:solidFill>
                  <a:srgbClr val="B5A788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/>
              <a:t>16</a:t>
            </a:fld>
            <a:endParaRPr lang="en-US" altLang="en-US" sz="1200" baseline="-18000" smtClean="0">
              <a:solidFill>
                <a:srgbClr val="B5A788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68580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the IP Address Class – Binary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707924" cy="3886200"/>
          </a:xfrm>
        </p:spPr>
        <p:txBody>
          <a:bodyPr>
            <a:normAutofit/>
          </a:bodyPr>
          <a:lstStyle/>
          <a:p>
            <a:r>
              <a:rPr lang="en-US" altLang="en-US" sz="1900" dirty="0">
                <a:latin typeface="Arial Unicode MS" pitchFamily="34" charset="-128"/>
              </a:rPr>
              <a:t>Find the class of each address:</a:t>
            </a:r>
          </a:p>
          <a:p>
            <a:pPr marL="745236" lvl="1" indent="-342900">
              <a:buFont typeface="+mj-lt"/>
              <a:buAutoNum type="alphaLcPeriod"/>
            </a:pPr>
            <a:r>
              <a:rPr lang="en-US" altLang="en-US" sz="1700" dirty="0" smtClean="0">
                <a:latin typeface="Arial Unicode MS" pitchFamily="34" charset="-128"/>
              </a:rPr>
              <a:t>00000001 </a:t>
            </a:r>
            <a:r>
              <a:rPr lang="en-US" altLang="en-US" sz="1700" dirty="0">
                <a:latin typeface="Arial Unicode MS" pitchFamily="34" charset="-128"/>
              </a:rPr>
              <a:t>00001011 00001011 11101111</a:t>
            </a:r>
          </a:p>
          <a:p>
            <a:pPr marL="745236" lvl="1" indent="-342900">
              <a:buFont typeface="+mj-lt"/>
              <a:buAutoNum type="alphaLcPeriod"/>
            </a:pPr>
            <a:r>
              <a:rPr lang="en-US" altLang="en-US" sz="1700" dirty="0" smtClean="0">
                <a:latin typeface="Arial Unicode MS" pitchFamily="34" charset="-128"/>
              </a:rPr>
              <a:t>11000001 </a:t>
            </a:r>
            <a:r>
              <a:rPr lang="en-US" altLang="en-US" sz="1700" dirty="0">
                <a:latin typeface="Arial Unicode MS" pitchFamily="34" charset="-128"/>
              </a:rPr>
              <a:t>10000011 00011011 11111111</a:t>
            </a:r>
          </a:p>
          <a:p>
            <a:pPr marL="745236" lvl="1" indent="-342900">
              <a:buFont typeface="+mj-lt"/>
              <a:buAutoNum type="alphaLcPeriod"/>
            </a:pPr>
            <a:r>
              <a:rPr lang="en-US" altLang="en-US" sz="1700" dirty="0" smtClean="0">
                <a:latin typeface="Arial Unicode MS" pitchFamily="34" charset="-128"/>
              </a:rPr>
              <a:t>10100111 </a:t>
            </a:r>
            <a:r>
              <a:rPr lang="en-US" altLang="en-US" sz="1700" dirty="0">
                <a:latin typeface="Arial Unicode MS" pitchFamily="34" charset="-128"/>
              </a:rPr>
              <a:t>11011011 10001011 01101111</a:t>
            </a:r>
          </a:p>
          <a:p>
            <a:pPr marL="745236" lvl="1" indent="-342900">
              <a:buFont typeface="+mj-lt"/>
              <a:buAutoNum type="alphaLcPeriod"/>
            </a:pPr>
            <a:r>
              <a:rPr lang="en-US" altLang="en-US" sz="1700" dirty="0" smtClean="0">
                <a:latin typeface="Arial Unicode MS" pitchFamily="34" charset="-128"/>
              </a:rPr>
              <a:t>11110011 </a:t>
            </a:r>
            <a:r>
              <a:rPr lang="en-US" altLang="en-US" sz="1700" dirty="0">
                <a:latin typeface="Arial Unicode MS" pitchFamily="34" charset="-128"/>
              </a:rPr>
              <a:t>10011011 11111011 </a:t>
            </a:r>
            <a:r>
              <a:rPr lang="en-US" altLang="en-US" sz="1700" dirty="0" smtClean="0">
                <a:latin typeface="Arial Unicode MS" pitchFamily="34" charset="-128"/>
              </a:rPr>
              <a:t>00001111</a:t>
            </a:r>
            <a:endParaRPr lang="en-US" altLang="en-US" sz="1900" dirty="0">
              <a:latin typeface="Arial Unicode MS" pitchFamily="34" charset="-128"/>
            </a:endParaRPr>
          </a:p>
          <a:p>
            <a:r>
              <a:rPr lang="en-US" altLang="en-US" sz="1900" i="1" dirty="0">
                <a:solidFill>
                  <a:schemeClr val="hlink"/>
                </a:solidFill>
                <a:latin typeface="Arial Unicode MS" pitchFamily="34" charset="-128"/>
              </a:rPr>
              <a:t>Solution</a:t>
            </a:r>
          </a:p>
          <a:p>
            <a:pPr marL="745236" lvl="1" indent="-342900">
              <a:buFont typeface="+mj-lt"/>
              <a:buAutoNum type="alphaLcPeriod"/>
            </a:pPr>
            <a:r>
              <a:rPr lang="en-US" altLang="en-US" sz="1700" dirty="0" smtClean="0">
                <a:latin typeface="Arial Unicode MS" pitchFamily="34" charset="-128"/>
              </a:rPr>
              <a:t>The </a:t>
            </a:r>
            <a:r>
              <a:rPr lang="en-US" altLang="en-US" sz="1700" dirty="0">
                <a:latin typeface="Arial Unicode MS" pitchFamily="34" charset="-128"/>
              </a:rPr>
              <a:t>first bit is 0. This is a class A address.</a:t>
            </a:r>
          </a:p>
          <a:p>
            <a:pPr marL="745236" lvl="1" indent="-342900">
              <a:buFont typeface="+mj-lt"/>
              <a:buAutoNum type="alphaLcPeriod"/>
            </a:pPr>
            <a:r>
              <a:rPr lang="en-US" altLang="en-US" sz="1700" dirty="0" smtClean="0">
                <a:latin typeface="Arial Unicode MS" pitchFamily="34" charset="-128"/>
              </a:rPr>
              <a:t>The </a:t>
            </a:r>
            <a:r>
              <a:rPr lang="en-US" altLang="en-US" sz="1700" dirty="0">
                <a:latin typeface="Arial Unicode MS" pitchFamily="34" charset="-128"/>
              </a:rPr>
              <a:t>first 2 bits are 1; the third bit is 0. This is a class C address.</a:t>
            </a:r>
          </a:p>
          <a:p>
            <a:pPr marL="745236" lvl="1" indent="-342900">
              <a:buFont typeface="+mj-lt"/>
              <a:buAutoNum type="alphaLcPeriod"/>
            </a:pPr>
            <a:r>
              <a:rPr lang="en-US" altLang="en-US" sz="1700" dirty="0" smtClean="0">
                <a:latin typeface="Arial Unicode MS" pitchFamily="34" charset="-128"/>
              </a:rPr>
              <a:t>The </a:t>
            </a:r>
            <a:r>
              <a:rPr lang="en-US" altLang="en-US" sz="1700" dirty="0">
                <a:latin typeface="Arial Unicode MS" pitchFamily="34" charset="-128"/>
              </a:rPr>
              <a:t>first bit is 1; the second bit is 0. This is a class B address.</a:t>
            </a:r>
          </a:p>
          <a:p>
            <a:pPr marL="745236" lvl="1" indent="-342900">
              <a:buFont typeface="+mj-lt"/>
              <a:buAutoNum type="alphaLcPeriod"/>
            </a:pPr>
            <a:r>
              <a:rPr lang="en-US" altLang="en-US" sz="1700" dirty="0" smtClean="0">
                <a:latin typeface="Arial Unicode MS" pitchFamily="34" charset="-128"/>
              </a:rPr>
              <a:t>The </a:t>
            </a:r>
            <a:r>
              <a:rPr lang="en-US" altLang="en-US" sz="1700" dirty="0">
                <a:latin typeface="Arial Unicode MS" pitchFamily="34" charset="-128"/>
              </a:rPr>
              <a:t>first 4 bits are 1s. This is a class E address.</a:t>
            </a:r>
          </a:p>
          <a:p>
            <a:endParaRPr lang="en-US" dirty="0"/>
          </a:p>
        </p:txBody>
      </p:sp>
      <p:sp>
        <p:nvSpPr>
          <p:cNvPr id="2765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/>
              <a:t>TCP/IP Protocol Suite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4A8C41-403A-409D-B082-10304BFBC7B0}" type="slidenum">
              <a:rPr lang="en-US" altLang="en-US" b="0" smtClean="0"/>
              <a:pPr/>
              <a:t>17</a:t>
            </a:fld>
            <a:endParaRPr lang="en-US" alt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IP Address Class – </a:t>
            </a:r>
            <a:r>
              <a:rPr lang="en-US" dirty="0" smtClean="0"/>
              <a:t>Dotted Decimal </a:t>
            </a:r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136618" cy="37592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altLang="en-US" sz="2600" dirty="0"/>
              <a:t>Find the class of each address:</a:t>
            </a:r>
          </a:p>
          <a:p>
            <a:pPr lvl="1" algn="just">
              <a:lnSpc>
                <a:spcPct val="130000"/>
              </a:lnSpc>
            </a:pPr>
            <a:r>
              <a:rPr lang="en-US" altLang="en-US" sz="2300" dirty="0" smtClean="0"/>
              <a:t>227.12.14.87</a:t>
            </a:r>
            <a:endParaRPr lang="en-US" altLang="en-US" sz="2300" dirty="0"/>
          </a:p>
          <a:p>
            <a:pPr lvl="1" algn="just">
              <a:lnSpc>
                <a:spcPct val="130000"/>
              </a:lnSpc>
            </a:pPr>
            <a:r>
              <a:rPr lang="en-US" altLang="en-US" sz="2300" dirty="0" smtClean="0"/>
              <a:t>193.14.56.22</a:t>
            </a:r>
            <a:endParaRPr lang="en-US" altLang="en-US" sz="2300" dirty="0"/>
          </a:p>
          <a:p>
            <a:pPr lvl="1" algn="just">
              <a:lnSpc>
                <a:spcPct val="130000"/>
              </a:lnSpc>
            </a:pPr>
            <a:r>
              <a:rPr lang="en-US" altLang="en-US" sz="2300" dirty="0" smtClean="0"/>
              <a:t>14.23.120.8</a:t>
            </a:r>
            <a:endParaRPr lang="en-US" altLang="en-US" sz="2300" dirty="0"/>
          </a:p>
          <a:p>
            <a:pPr lvl="1" algn="just">
              <a:lnSpc>
                <a:spcPct val="130000"/>
              </a:lnSpc>
            </a:pPr>
            <a:r>
              <a:rPr lang="en-US" altLang="en-US" sz="2300" dirty="0" smtClean="0"/>
              <a:t>252.5.15.111</a:t>
            </a:r>
            <a:endParaRPr lang="en-US" altLang="en-US" sz="2300" dirty="0"/>
          </a:p>
          <a:p>
            <a:pPr algn="just">
              <a:lnSpc>
                <a:spcPct val="130000"/>
              </a:lnSpc>
            </a:pPr>
            <a:r>
              <a:rPr lang="en-US" altLang="en-US" sz="2600" i="1" dirty="0">
                <a:solidFill>
                  <a:schemeClr val="hlink"/>
                </a:solidFill>
              </a:rPr>
              <a:t>Solution</a:t>
            </a:r>
          </a:p>
          <a:p>
            <a:pPr lvl="1">
              <a:lnSpc>
                <a:spcPct val="130000"/>
              </a:lnSpc>
            </a:pPr>
            <a:r>
              <a:rPr lang="en-US" altLang="en-US" sz="2300" dirty="0" smtClean="0"/>
              <a:t>The </a:t>
            </a:r>
            <a:r>
              <a:rPr lang="en-US" altLang="en-US" sz="2300" dirty="0"/>
              <a:t>first byte is 227 (between 224 and 239); the class is D.	</a:t>
            </a:r>
          </a:p>
          <a:p>
            <a:pPr lvl="1">
              <a:lnSpc>
                <a:spcPct val="130000"/>
              </a:lnSpc>
            </a:pPr>
            <a:r>
              <a:rPr lang="en-US" altLang="en-US" sz="2300" dirty="0" smtClean="0"/>
              <a:t>The </a:t>
            </a:r>
            <a:r>
              <a:rPr lang="en-US" altLang="en-US" sz="2300" dirty="0"/>
              <a:t>first byte is 193 (between 192 and 223); the class is C.</a:t>
            </a:r>
          </a:p>
          <a:p>
            <a:pPr lvl="1" algn="just">
              <a:lnSpc>
                <a:spcPct val="130000"/>
              </a:lnSpc>
            </a:pPr>
            <a:r>
              <a:rPr lang="en-US" altLang="en-US" sz="2300" dirty="0" smtClean="0"/>
              <a:t>The </a:t>
            </a:r>
            <a:r>
              <a:rPr lang="en-US" altLang="en-US" sz="2300" dirty="0"/>
              <a:t>first byte is 14 (between 0 and 127); the class is A.</a:t>
            </a:r>
          </a:p>
          <a:p>
            <a:pPr lvl="1" algn="just">
              <a:lnSpc>
                <a:spcPct val="130000"/>
              </a:lnSpc>
            </a:pPr>
            <a:r>
              <a:rPr lang="en-US" altLang="en-US" sz="2300" dirty="0" smtClean="0"/>
              <a:t>The </a:t>
            </a:r>
            <a:r>
              <a:rPr lang="en-US" altLang="en-US" sz="2300" dirty="0"/>
              <a:t>first byte is 252 (between 240 and 255); the class is E.</a:t>
            </a:r>
          </a:p>
          <a:p>
            <a:endParaRPr lang="en-US" dirty="0"/>
          </a:p>
        </p:txBody>
      </p:sp>
      <p:sp>
        <p:nvSpPr>
          <p:cNvPr id="2969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/>
              <a:t>TCP/IP Protocol Suite</a:t>
            </a:r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041088F-1713-4F71-9B0F-812478D4B192}" type="slidenum">
              <a:rPr lang="en-US" altLang="en-US" b="0" smtClean="0"/>
              <a:pPr/>
              <a:t>18</a:t>
            </a:fld>
            <a:endParaRPr lang="en-US" alt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IP Address Classes 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438400"/>
            <a:ext cx="5181599" cy="3852924"/>
          </a:xfrm>
          <a:prstGeom prst="rect">
            <a:avLst/>
          </a:prstGeom>
        </p:spPr>
      </p:pic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CEDAA8-27C5-434F-ADEA-CB4872AB3AC1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96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IPv4 </a:t>
            </a:r>
            <a:r>
              <a:rPr lang="en-US" altLang="en-US" dirty="0" smtClean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49368" cy="3530600"/>
          </a:xfrm>
        </p:spPr>
        <p:txBody>
          <a:bodyPr/>
          <a:lstStyle/>
          <a:p>
            <a:r>
              <a:rPr lang="en-US" altLang="en-US" dirty="0">
                <a:latin typeface="Arial Unicode MS" pitchFamily="34" charset="-128"/>
              </a:rPr>
              <a:t>The identifier used in the IP layer of the TCP/IP protocol suite to identify each device connected to the Internet is called the Internet address or IP address. </a:t>
            </a:r>
            <a:endParaRPr lang="en-US" altLang="en-US" dirty="0" smtClean="0">
              <a:latin typeface="Arial Unicode MS" pitchFamily="34" charset="-128"/>
            </a:endParaRPr>
          </a:p>
          <a:p>
            <a:r>
              <a:rPr lang="en-US" altLang="en-US" dirty="0" smtClean="0">
                <a:latin typeface="Arial Unicode MS" pitchFamily="34" charset="-128"/>
              </a:rPr>
              <a:t>An </a:t>
            </a:r>
            <a:r>
              <a:rPr lang="en-US" altLang="en-US" dirty="0">
                <a:latin typeface="Arial Unicode MS" pitchFamily="34" charset="-128"/>
              </a:rPr>
              <a:t>IPv4 address is a 32-bit address that uniquely and universally defines the connection of a host or a router to the </a:t>
            </a:r>
            <a:r>
              <a:rPr lang="en-US" altLang="en-US" dirty="0" smtClean="0">
                <a:latin typeface="Arial Unicode MS" pitchFamily="34" charset="-128"/>
              </a:rPr>
              <a:t>Internet</a:t>
            </a:r>
          </a:p>
          <a:p>
            <a:r>
              <a:rPr lang="en-US" altLang="en-US" dirty="0" smtClean="0">
                <a:latin typeface="Arial Unicode MS" pitchFamily="34" charset="-128"/>
              </a:rPr>
              <a:t>An </a:t>
            </a:r>
            <a:r>
              <a:rPr lang="en-US" altLang="en-US" dirty="0">
                <a:latin typeface="Arial Unicode MS" pitchFamily="34" charset="-128"/>
              </a:rPr>
              <a:t>IP address is the address of the interface.</a:t>
            </a:r>
          </a:p>
          <a:p>
            <a:endParaRPr lang="en-US" dirty="0"/>
          </a:p>
        </p:txBody>
      </p:sp>
      <p:sp>
        <p:nvSpPr>
          <p:cNvPr id="512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/>
              <a:t>TCP/IP Protocol Suite</a:t>
            </a: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2C022B-5689-4C29-9E3C-0A84380ACAC9}" type="slidenum">
              <a:rPr lang="en-US" altLang="en-US" b="0" smtClean="0"/>
              <a:pPr/>
              <a:t>2</a:t>
            </a:fld>
            <a:endParaRPr lang="en-US" altLang="en-US" b="0" smtClean="0"/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Occupation of address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B12-3BD0-4DBB-932C-AFCDFA13ADB5}" type="slidenum">
              <a:rPr lang="en-GB" altLang="en-US" smtClean="0"/>
              <a:pPr/>
              <a:t>20</a:t>
            </a:fld>
            <a:endParaRPr lang="en-GB" altLang="en-US"/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0" y="2590800"/>
            <a:ext cx="24765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3" y="2546350"/>
            <a:ext cx="4287837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38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Netid</a:t>
            </a:r>
            <a:r>
              <a:rPr lang="en-US" dirty="0" smtClean="0"/>
              <a:t> &amp; </a:t>
            </a:r>
            <a:r>
              <a:rPr lang="en-US" dirty="0" err="1" smtClean="0"/>
              <a:t>Hostid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B12-3BD0-4DBB-932C-AFCDFA13ADB5}" type="slidenum">
              <a:rPr lang="en-GB" altLang="en-US" smtClean="0"/>
              <a:pPr/>
              <a:t>21</a:t>
            </a:fld>
            <a:endParaRPr lang="en-GB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92" y="3276600"/>
            <a:ext cx="736340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92" y="3908425"/>
            <a:ext cx="736340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92" y="4540250"/>
            <a:ext cx="736340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15" y="5172075"/>
            <a:ext cx="737246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69" y="5805488"/>
            <a:ext cx="7354349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40" y="2438401"/>
            <a:ext cx="65284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7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Class A Addresses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These were given to the very largest organizations</a:t>
            </a:r>
          </a:p>
          <a:p>
            <a:pPr lvl="1"/>
            <a:r>
              <a:rPr lang="en-US" altLang="en-US" dirty="0" smtClean="0"/>
              <a:t>tremendous number of IP addresses since they owned more computers than everyone else.</a:t>
            </a:r>
          </a:p>
          <a:p>
            <a:r>
              <a:rPr lang="en-US" altLang="en-US" dirty="0" smtClean="0"/>
              <a:t>Only use the first octet to identify the network number.</a:t>
            </a:r>
          </a:p>
          <a:p>
            <a:r>
              <a:rPr lang="en-US" altLang="en-US" dirty="0" smtClean="0"/>
              <a:t>The remaining three octets are left for identifying the hosts on the network.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So the network is 10 and 2.5.4 is a host on that network.</a:t>
            </a:r>
          </a:p>
          <a:p>
            <a:r>
              <a:rPr lang="en-US" altLang="en-US" dirty="0" smtClean="0"/>
              <a:t>In binary it would look like:</a:t>
            </a:r>
          </a:p>
          <a:p>
            <a:pPr lvl="1"/>
            <a:r>
              <a:rPr lang="en-US" altLang="en-US" dirty="0" err="1" smtClean="0"/>
              <a:t>nnnnnnnn.hhhhhhhh.hhhhhhhh.hhhhhhhh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D30E68-02F5-4BB4-B275-2BDE316B4D6F}" type="slidenum">
              <a:rPr lang="en-GB" altLang="en-US" smtClean="0"/>
              <a:pPr/>
              <a:t>22</a:t>
            </a:fld>
            <a:endParaRPr lang="en-GB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43200" y="4038600"/>
          <a:ext cx="3276600" cy="792162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charset="0"/>
                          <a:cs typeface="ＭＳ Ｐゴシック" charset="0"/>
                        </a:rPr>
                        <a:t>Network.Host.Host.Host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ＭＳ Ｐゴシック" charset="0"/>
                          <a:cs typeface="ＭＳ Ｐゴシック" charset="0"/>
                        </a:rPr>
                        <a:t>10.2.5.4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Class A Addresses </a:t>
            </a:r>
            <a:r>
              <a:rPr lang="en-GB" altLang="en-US" dirty="0" smtClean="0"/>
              <a:t>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Class A addresses are numbered from 1 to 126 in the first octet.</a:t>
            </a:r>
          </a:p>
          <a:p>
            <a:r>
              <a:rPr lang="en-US" altLang="en-US" dirty="0" smtClean="0"/>
              <a:t>Network equipment identifies a class A address because the very first bit on the first octet has to be a 0.</a:t>
            </a:r>
          </a:p>
          <a:p>
            <a:pPr lvl="1"/>
            <a:r>
              <a:rPr lang="en-US" altLang="en-US" dirty="0" smtClean="0"/>
              <a:t>It cannot have a 1 in this bit position.</a:t>
            </a:r>
          </a:p>
          <a:p>
            <a:r>
              <a:rPr lang="en-US" altLang="en-US" dirty="0" smtClean="0"/>
              <a:t>So the first network number is 1.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1CE0C9-E5E8-4326-B407-3A48AF0EFA65}" type="slidenum">
              <a:rPr lang="en-GB" altLang="en-US" smtClean="0"/>
              <a:pPr/>
              <a:t>23</a:t>
            </a:fld>
            <a:endParaRPr lang="en-GB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73724" y="2361071"/>
          <a:ext cx="7696200" cy="701675"/>
        </p:xfrm>
        <a:graphic>
          <a:graphicData uri="http://schemas.openxmlformats.org/drawingml/2006/table">
            <a:tbl>
              <a:tblPr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You would pronounce the above IP address as ten dot two dot five dot four.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19153" y="5351613"/>
          <a:ext cx="6096000" cy="79240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Class A Addresses </a:t>
            </a:r>
            <a:r>
              <a:rPr lang="en-GB" altLang="en-US" dirty="0" smtClean="0"/>
              <a:t>(3)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64382" y="3352800"/>
            <a:ext cx="7605542" cy="2819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last possible network number is 127.</a:t>
            </a:r>
          </a:p>
          <a:p>
            <a:r>
              <a:rPr lang="en-US" altLang="en-US" dirty="0" smtClean="0"/>
              <a:t>Use the powers of two rule:</a:t>
            </a:r>
          </a:p>
          <a:p>
            <a:pPr lvl="1"/>
            <a:r>
              <a:rPr lang="en-US" altLang="en-US" dirty="0" smtClean="0"/>
              <a:t>The first octet can have a possible 256 (2^8 = 256) networks.</a:t>
            </a:r>
          </a:p>
          <a:p>
            <a:pPr lvl="1"/>
            <a:r>
              <a:rPr lang="en-US" altLang="en-US" dirty="0" smtClean="0"/>
              <a:t>However, not allowed to use the first bit of the first octet, it is reserved for showing the 0 (binary) value.</a:t>
            </a:r>
          </a:p>
          <a:p>
            <a:pPr lvl="1"/>
            <a:r>
              <a:rPr lang="en-US" altLang="en-US" dirty="0" smtClean="0"/>
              <a:t>So this leaves us with 7 digits. 2^7–(1)gives us 127 networks.</a:t>
            </a:r>
          </a:p>
          <a:p>
            <a:pPr lvl="1"/>
            <a:r>
              <a:rPr lang="en-US" altLang="en-US" dirty="0" smtClean="0"/>
              <a:t>The full three octets to use for hosts so 8+8+8 bits gives us 2^24-(2) = 16,777,214 hosts per class A network.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89ECB5-F761-48E0-8189-076186327F3E}" type="slidenum">
              <a:rPr lang="en-GB" altLang="en-US" smtClean="0"/>
              <a:pPr/>
              <a:t>24</a:t>
            </a:fld>
            <a:endParaRPr lang="en-GB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19153" y="2407992"/>
          <a:ext cx="6096000" cy="79240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Class A Addresses </a:t>
            </a:r>
            <a:r>
              <a:rPr lang="en-GB" altLang="en-US" dirty="0" smtClean="0"/>
              <a:t>(4)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Network number 127 cannot actually be used because the value 127.0.0.1 is reserved for troubleshooting.</a:t>
            </a:r>
          </a:p>
          <a:p>
            <a:pPr lvl="1"/>
            <a:r>
              <a:rPr lang="en-US" altLang="en-US" smtClean="0"/>
              <a:t>127.0.0.1 is known as a loopback address</a:t>
            </a:r>
          </a:p>
          <a:p>
            <a:pPr lvl="1"/>
            <a:r>
              <a:rPr lang="en-US" altLang="en-US" smtClean="0"/>
              <a:t>You can ping the loopback address to check if TCP/IP is working on your host.</a:t>
            </a:r>
          </a:p>
          <a:p>
            <a:r>
              <a:rPr lang="en-US" altLang="en-US" smtClean="0"/>
              <a:t>We are not permitted to use 0 as a network number or the 127 which leaves us 126 available networks for class A addresses.</a:t>
            </a:r>
          </a:p>
          <a:p>
            <a:r>
              <a:rPr lang="en-US" altLang="en-US" smtClean="0"/>
              <a:t>For the hosts we can start at number one until every single possible value is used up.</a:t>
            </a:r>
          </a:p>
          <a:p>
            <a:endParaRPr lang="en-US" altLang="en-US" smtClean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F8BB12-C7C5-4431-9F07-488E4BDC5E53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41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Class A </a:t>
            </a:r>
            <a:r>
              <a:rPr lang="en-GB" altLang="en-US"/>
              <a:t>Addresses </a:t>
            </a:r>
            <a:r>
              <a:rPr lang="en-GB" altLang="en-US" smtClean="0"/>
              <a:t>(5)</a:t>
            </a:r>
            <a:endParaRPr lang="en-GB" altLang="en-US" dirty="0" smtClean="0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5452E6-8699-4A81-A33F-0EAE0821EEC3}" type="slidenum">
              <a:rPr lang="en-GB" altLang="en-US" smtClean="0"/>
              <a:pPr/>
              <a:t>26</a:t>
            </a:fld>
            <a:endParaRPr lang="en-GB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5400" y="2369979"/>
          <a:ext cx="6096001" cy="709033"/>
        </p:xfrm>
        <a:graphic>
          <a:graphicData uri="http://schemas.openxmlformats.org/drawingml/2006/table">
            <a:tbl>
              <a:tblPr/>
              <a:tblGrid>
                <a:gridCol w="152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77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00001010.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00000000.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00000000.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00000001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5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95400" y="3268196"/>
          <a:ext cx="6096003" cy="672795"/>
        </p:xfrm>
        <a:graphic>
          <a:graphicData uri="http://schemas.openxmlformats.org/drawingml/2006/table">
            <a:tbl>
              <a:tblPr/>
              <a:tblGrid>
                <a:gridCol w="1578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00001010.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00000000.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00000000.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00000010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5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60231" y="4130175"/>
          <a:ext cx="6094047" cy="670712"/>
        </p:xfrm>
        <a:graphic>
          <a:graphicData uri="http://schemas.openxmlformats.org/drawingml/2006/table">
            <a:tbl>
              <a:tblPr/>
              <a:tblGrid>
                <a:gridCol w="1744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6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00001010.</a:t>
                      </a:r>
                    </a:p>
                  </a:txBody>
                  <a:tcPr marT="45758" marB="457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11111111.</a:t>
                      </a:r>
                    </a:p>
                  </a:txBody>
                  <a:tcPr marT="45758" marB="457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11111111.</a:t>
                      </a:r>
                    </a:p>
                  </a:txBody>
                  <a:tcPr marT="45758" marB="457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11111110</a:t>
                      </a:r>
                    </a:p>
                  </a:txBody>
                  <a:tcPr marT="45758" marB="457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6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10.</a:t>
                      </a:r>
                    </a:p>
                  </a:txBody>
                  <a:tcPr marT="45758" marB="457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255.</a:t>
                      </a:r>
                    </a:p>
                  </a:txBody>
                  <a:tcPr marT="45758" marB="457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255.</a:t>
                      </a:r>
                    </a:p>
                  </a:txBody>
                  <a:tcPr marT="45758" marB="457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254</a:t>
                      </a:r>
                    </a:p>
                  </a:txBody>
                  <a:tcPr marT="45758" marB="457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4990070"/>
            <a:ext cx="7505700" cy="1410729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10.255.255.254 is the last host, or in binary:</a:t>
            </a:r>
          </a:p>
          <a:p>
            <a:r>
              <a:rPr lang="en-US" altLang="en-US" dirty="0" smtClean="0"/>
              <a:t>Decimal notations are used so that it can be easy to write out the IP addresses and easy to remember.</a:t>
            </a:r>
          </a:p>
          <a:p>
            <a:r>
              <a:rPr lang="en-US" altLang="en-US" dirty="0" smtClean="0"/>
              <a:t>Why can’t we have 10.255.255.255 as a host?</a:t>
            </a:r>
          </a:p>
          <a:p>
            <a:pPr lvl="1"/>
            <a:r>
              <a:rPr lang="en-US" altLang="en-US" dirty="0" smtClean="0"/>
              <a:t>Because when all the binary values have a 1 on the host part of the address this tells the network that it is a broadcast packet.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in Class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B12-3BD0-4DBB-932C-AFCDFA13ADB5}" type="slidenum">
              <a:rPr lang="en-GB" altLang="en-US" smtClean="0"/>
              <a:pPr/>
              <a:t>27</a:t>
            </a:fld>
            <a:endParaRPr lang="en-GB" alt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0" y="2743200"/>
            <a:ext cx="7603954" cy="136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29372" y="4419600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Note: Many Class A addresses are wasted.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6318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Class B Addresses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They were reserved for large organizations that needed a lot of host numbers but not as many as the largest ones.</a:t>
            </a:r>
          </a:p>
          <a:p>
            <a:r>
              <a:rPr lang="en-US" altLang="en-US" smtClean="0"/>
              <a:t>When a class B address was assigned to an organization it resulted in thousands of wasted host numbers.</a:t>
            </a:r>
          </a:p>
          <a:p>
            <a:r>
              <a:rPr lang="en-US" altLang="en-US" smtClean="0"/>
              <a:t>They have to have the first two binary values on the first octet reserved with a 1 and a 0 next to it. </a:t>
            </a:r>
          </a:p>
          <a:p>
            <a:r>
              <a:rPr lang="en-US" altLang="en-US" smtClean="0"/>
              <a:t>So the first network number is 128</a:t>
            </a:r>
          </a:p>
          <a:p>
            <a:pPr lvl="1"/>
            <a:r>
              <a:rPr lang="en-US" altLang="en-US" smtClean="0"/>
              <a:t>all the available network bits on the first octet turned off.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C569E30-8DCA-4C89-B887-93512F65C0BA}" type="slidenum">
              <a:rPr lang="en-GB" altLang="en-US" smtClean="0"/>
              <a:pPr/>
              <a:t>28</a:t>
            </a:fld>
            <a:endParaRPr lang="en-GB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19153" y="5410200"/>
          <a:ext cx="609600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8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Class B Addresses </a:t>
            </a:r>
            <a:r>
              <a:rPr lang="en-GB" altLang="en-US" dirty="0" smtClean="0"/>
              <a:t>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The last available class B network number is 191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network bits have been turned on (on the first octet).</a:t>
            </a:r>
          </a:p>
          <a:p>
            <a:r>
              <a:rPr lang="en-US" altLang="en-US" dirty="0" smtClean="0"/>
              <a:t>The first two octets for the network address the other two identify the hosts on the network.</a:t>
            </a:r>
          </a:p>
          <a:p>
            <a:r>
              <a:rPr lang="en-US" altLang="en-US" dirty="0" smtClean="0"/>
              <a:t>For example, the address 130.24.5.2</a:t>
            </a:r>
          </a:p>
          <a:p>
            <a:pPr lvl="1"/>
            <a:r>
              <a:rPr lang="en-US" altLang="en-US" dirty="0" smtClean="0"/>
              <a:t>130.24 is the network number </a:t>
            </a:r>
          </a:p>
          <a:p>
            <a:pPr lvl="1"/>
            <a:r>
              <a:rPr lang="en-US" altLang="en-US" dirty="0" smtClean="0"/>
              <a:t>5.2 is a host on that network</a:t>
            </a:r>
          </a:p>
          <a:p>
            <a:r>
              <a:rPr lang="en-US" altLang="en-US" dirty="0" smtClean="0"/>
              <a:t>The range of class B IP addresses is between 128 and 191.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33C47-4ED8-4CD7-B2E4-3DF7246123EA}" type="slidenum">
              <a:rPr lang="en-GB" altLang="en-US" smtClean="0"/>
              <a:pPr/>
              <a:t>29</a:t>
            </a:fld>
            <a:endParaRPr lang="en-GB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19153" y="2895600"/>
          <a:ext cx="609600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3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FF99"/>
            </a:gs>
            <a:gs pos="100000">
              <a:srgbClr val="76764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</a:t>
            </a:r>
            <a:r>
              <a:rPr lang="en-US" dirty="0"/>
              <a:t>Discussed in the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  <a:p>
            <a:r>
              <a:rPr lang="en-US" dirty="0"/>
              <a:t>Range of Addresses</a:t>
            </a:r>
          </a:p>
          <a:p>
            <a:r>
              <a:rPr lang="en-US" dirty="0"/>
              <a:t>Operations</a:t>
            </a:r>
          </a:p>
        </p:txBody>
      </p:sp>
      <p:sp>
        <p:nvSpPr>
          <p:cNvPr id="717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/>
              <a:t>TCP/IP Protocol Suite</a:t>
            </a:r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45BBBF3-58A2-4F42-AF6F-ACD8A7E201EB}" type="slidenum">
              <a:rPr lang="en-US" altLang="en-US" b="0" smtClean="0"/>
              <a:pPr/>
              <a:t>3</a:t>
            </a:fld>
            <a:endParaRPr lang="en-US" altLang="en-US" b="0" smtClean="0"/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Class B Addresses </a:t>
            </a:r>
            <a:r>
              <a:rPr lang="en-GB" altLang="en-US" dirty="0" smtClean="0"/>
              <a:t>(3)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the powers of two rule:</a:t>
            </a:r>
          </a:p>
          <a:p>
            <a:pPr lvl="1"/>
            <a:r>
              <a:rPr lang="en-US" altLang="en-US" smtClean="0"/>
              <a:t>The first two octets can have a possible 65536 (2^16 = 65536) networks.</a:t>
            </a:r>
          </a:p>
          <a:p>
            <a:pPr lvl="1"/>
            <a:r>
              <a:rPr lang="en-US" altLang="en-US" smtClean="0"/>
              <a:t>however, not allowed to use the first two bits of the first octet, they are reserved for showing the 10 (binary) value.</a:t>
            </a:r>
          </a:p>
          <a:p>
            <a:pPr lvl="1"/>
            <a:r>
              <a:rPr lang="en-US" altLang="en-US" smtClean="0"/>
              <a:t>So this leaves us with 6+8 digits. 2^14 gives us 16384 networks.</a:t>
            </a:r>
          </a:p>
          <a:p>
            <a:pPr lvl="1"/>
            <a:r>
              <a:rPr lang="en-US" altLang="en-US" smtClean="0"/>
              <a:t>The full two octets to use for hosts so 8+8 bits gives us 2^16 –(2) = 65534 hosts per class B network.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CF7AA2-8DEA-4796-9ED6-FC7E9619414A}" type="slidenum">
              <a:rPr lang="en-GB" altLang="en-US" smtClean="0"/>
              <a:pPr/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86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in Class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B12-3BD0-4DBB-932C-AFCDFA13ADB5}" type="slidenum">
              <a:rPr lang="en-GB" altLang="en-US" smtClean="0"/>
              <a:pPr/>
              <a:t>31</a:t>
            </a:fld>
            <a:endParaRPr lang="en-GB" alt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603954" cy="1397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29372" y="4419600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Note: Many Class B addresses are wasted.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4640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Class C Addresses 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Reserved for any other organization that was not large enough to warrant having a class A or B address.</a:t>
            </a:r>
          </a:p>
          <a:p>
            <a:r>
              <a:rPr lang="en-US" altLang="en-US" smtClean="0"/>
              <a:t>It has the first three bits reserved so the network device can recognize it as such.</a:t>
            </a:r>
          </a:p>
          <a:p>
            <a:pPr lvl="1"/>
            <a:r>
              <a:rPr lang="en-US" altLang="en-US" smtClean="0"/>
              <a:t>The first three bits must show as 110.</a:t>
            </a:r>
          </a:p>
          <a:p>
            <a:r>
              <a:rPr lang="en-US" altLang="en-US" smtClean="0"/>
              <a:t>The first network number is 192. All the other network bits are off (0).</a:t>
            </a:r>
          </a:p>
          <a:p>
            <a:pPr lvl="1"/>
            <a:endParaRPr lang="en-US" altLang="en-US" smtClean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46EEF5-E673-4187-BB19-BB06751F804C}" type="slidenum">
              <a:rPr lang="en-GB" altLang="en-US" smtClean="0"/>
              <a:pPr/>
              <a:t>32</a:t>
            </a:fld>
            <a:endParaRPr lang="en-GB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19153" y="4953000"/>
          <a:ext cx="6096000" cy="79240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0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Class C Addresses </a:t>
            </a:r>
            <a:r>
              <a:rPr lang="en-GB" altLang="en-US" dirty="0" smtClean="0"/>
              <a:t>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And the last is 223. This time all the network bits are on (on the first octet).</a:t>
            </a:r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An example of a class C address is 200.2.1.4</a:t>
            </a:r>
          </a:p>
          <a:p>
            <a:pPr lvl="1"/>
            <a:r>
              <a:rPr lang="en-US" altLang="en-US" dirty="0" smtClean="0"/>
              <a:t>200.2.1 is the network address</a:t>
            </a:r>
          </a:p>
          <a:p>
            <a:pPr lvl="1"/>
            <a:r>
              <a:rPr lang="en-US" altLang="en-US" dirty="0" smtClean="0"/>
              <a:t>.4 is a host on that network</a:t>
            </a:r>
          </a:p>
          <a:p>
            <a:r>
              <a:rPr lang="en-US" altLang="en-US" dirty="0" smtClean="0"/>
              <a:t>There are lots of available network numbers to assign to companies</a:t>
            </a:r>
          </a:p>
          <a:p>
            <a:r>
              <a:rPr lang="en-US" altLang="en-US" dirty="0" smtClean="0"/>
              <a:t>Limited amount of numbers free to use for the hosts on our networks.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627367-35F8-41AC-AD4E-A458EB66E4B2}" type="slidenum">
              <a:rPr lang="en-GB" altLang="en-US" smtClean="0"/>
              <a:pPr/>
              <a:t>33</a:t>
            </a:fld>
            <a:endParaRPr lang="en-GB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19153" y="3124200"/>
          <a:ext cx="6096000" cy="79240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4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Class C Addresses </a:t>
            </a:r>
            <a:r>
              <a:rPr lang="en-GB" altLang="en-US" dirty="0" smtClean="0"/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For networks we have to take the first three bits (011) from the first octet giving us 5+8+8= 21 (network bits).</a:t>
            </a:r>
          </a:p>
          <a:p>
            <a:pPr lvl="1"/>
            <a:r>
              <a:rPr lang="en-US" altLang="en-US" dirty="0" smtClean="0"/>
              <a:t>2^21 = 2097152</a:t>
            </a:r>
          </a:p>
          <a:p>
            <a:r>
              <a:rPr lang="en-US" altLang="en-US" dirty="0" smtClean="0"/>
              <a:t>For the hosts we have 2^8 giving us 256 (only 254 are usable though).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099E9A-60F6-4118-A06B-FAF4A131F523}" type="slidenum">
              <a:rPr lang="en-GB" altLang="en-US" smtClean="0"/>
              <a:pPr/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46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in Class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B12-3BD0-4DBB-932C-AFCDFA13ADB5}" type="slidenum">
              <a:rPr lang="en-GB" altLang="en-US" smtClean="0"/>
              <a:pPr/>
              <a:t>35</a:t>
            </a:fld>
            <a:endParaRPr lang="en-GB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80685" y="4267200"/>
            <a:ext cx="7086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+mn-lt"/>
              </a:rPr>
              <a:t>Note: </a:t>
            </a:r>
            <a:r>
              <a:rPr lang="en-US" altLang="en-US" sz="2000" dirty="0">
                <a:latin typeface="+mn-lt"/>
              </a:rPr>
              <a:t>Not so many organizations are so small to have a class C block.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1" y="2735263"/>
            <a:ext cx="7516030" cy="12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370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Class D and E Addresses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mtClean="0"/>
              <a:t>Class D addresses are reserved for multicast traffic and cannot be used on your network.</a:t>
            </a:r>
          </a:p>
          <a:p>
            <a:pPr lvl="1"/>
            <a:r>
              <a:rPr lang="en-US" altLang="en-US" smtClean="0"/>
              <a:t>Multicast traffic is traffic sent to multiple hosts using one IP</a:t>
            </a:r>
          </a:p>
          <a:p>
            <a:pPr lvl="2"/>
            <a:r>
              <a:rPr lang="en-US" altLang="en-US" smtClean="0"/>
              <a:t>A live web cast of a rock concert would be an example of multicasting.</a:t>
            </a:r>
          </a:p>
          <a:p>
            <a:r>
              <a:rPr lang="en-US" altLang="en-US" smtClean="0"/>
              <a:t>Class E addresses are reserved for experimental use only.</a:t>
            </a:r>
          </a:p>
          <a:p>
            <a:r>
              <a:rPr lang="en-US" altLang="en-US" smtClean="0"/>
              <a:t>Addresses Reserved for Private Use</a:t>
            </a:r>
          </a:p>
          <a:p>
            <a:r>
              <a:rPr lang="en-US" altLang="en-US" smtClean="0"/>
              <a:t>InterNIC has set aside certain addresses and have been reserved for private use only.</a:t>
            </a:r>
          </a:p>
          <a:p>
            <a:pPr lvl="1"/>
            <a:r>
              <a:rPr lang="en-US" altLang="en-US" smtClean="0"/>
              <a:t>For example, 127.0.0.0 is reserved for testing purposes only</a:t>
            </a:r>
          </a:p>
          <a:p>
            <a:r>
              <a:rPr lang="en-US" altLang="en-US" smtClean="0"/>
              <a:t>Other include a list of addresses that are used only on private networks, not the Internet</a:t>
            </a:r>
          </a:p>
          <a:p>
            <a:endParaRPr lang="en-US" altLang="en-US" smtClean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312687-B599-4502-9013-F4599FEF0039}" type="slidenum">
              <a:rPr lang="en-GB" altLang="en-US" smtClean="0"/>
              <a:pPr/>
              <a:t>36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97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in Classes D and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B12-3BD0-4DBB-932C-AFCDFA13ADB5}" type="slidenum">
              <a:rPr lang="en-GB" altLang="en-US" smtClean="0"/>
              <a:pPr/>
              <a:t>37</a:t>
            </a:fld>
            <a:endParaRPr lang="en-GB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5970" y="3594832"/>
            <a:ext cx="652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Note: </a:t>
            </a:r>
            <a:r>
              <a:rPr lang="en-US" altLang="en-US" sz="1600" dirty="0">
                <a:latin typeface="+mn-lt"/>
              </a:rPr>
              <a:t>Class D addresses are made of one block, used for multicasting.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4800600" cy="91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0914"/>
            <a:ext cx="4800600" cy="8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65970" y="5487424"/>
            <a:ext cx="652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Note: </a:t>
            </a:r>
            <a:r>
              <a:rPr lang="en-US" altLang="en-US" sz="1600" dirty="0">
                <a:latin typeface="+mn-lt"/>
              </a:rPr>
              <a:t>The only block of class E addresses was reserved for future purposes.</a:t>
            </a:r>
          </a:p>
        </p:txBody>
      </p:sp>
    </p:spTree>
    <p:extLst>
      <p:ext uri="{BB962C8B-B14F-4D97-AF65-F5344CB8AC3E}">
        <p14:creationId xmlns:p14="http://schemas.microsoft.com/office/powerpoint/2010/main" val="838844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IP Addresses for Intranet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/>
              <a:t>If you would like to use TCP/IP on your internal network (intranet) and not use the Internet, the following addresses are suggested:</a:t>
            </a:r>
          </a:p>
          <a:p>
            <a:pPr lvl="1"/>
            <a:r>
              <a:rPr lang="en-US" altLang="en-US" smtClean="0"/>
              <a:t>Class A      10.0.0.0 through 10.255.255.255  </a:t>
            </a:r>
          </a:p>
          <a:p>
            <a:pPr lvl="1"/>
            <a:r>
              <a:rPr lang="en-US" altLang="en-US" smtClean="0"/>
              <a:t>Class B      172.16.0.0 through 172.31.255.255  </a:t>
            </a:r>
          </a:p>
          <a:p>
            <a:pPr lvl="1"/>
            <a:r>
              <a:rPr lang="en-US" altLang="en-US" smtClean="0"/>
              <a:t>Class C      192.168.0.0 through 192.168.255.255</a:t>
            </a:r>
          </a:p>
          <a:p>
            <a:r>
              <a:rPr lang="en-US" altLang="en-US" smtClean="0"/>
              <a:t>Routers on the Internet will not route data from or to these addresses; they are for internal, private use only.</a:t>
            </a:r>
          </a:p>
          <a:p>
            <a:r>
              <a:rPr lang="en-US" altLang="en-US" smtClean="0"/>
              <a:t>To use these addresses on an intranet and have access to the Internet, you must use a proxy server or Network Address Translation (NAT).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4F6FD3-5B80-4D75-A647-7E227D0B4ED4}" type="slidenum">
              <a:rPr lang="en-GB" altLang="en-US" smtClean="0"/>
              <a:pPr/>
              <a:t>38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33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IPv4</a:t>
            </a:r>
            <a:endParaRPr lang="en-GB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605542" cy="3759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Internet Protocol Version 4 is the most popular protocol in use today, although there are some questions about its capability to serve the Internet community much longer. </a:t>
            </a:r>
          </a:p>
          <a:p>
            <a:r>
              <a:rPr lang="en-US" altLang="en-US" dirty="0" smtClean="0"/>
              <a:t>IPv4 was finished in the 1970s and has started to show its age. </a:t>
            </a:r>
          </a:p>
          <a:p>
            <a:r>
              <a:rPr lang="en-US" altLang="en-US" dirty="0" smtClean="0"/>
              <a:t>The main issue surrounding IPv4 is addressing—or, the lack of addressing—because many experts believe that we are nearly out of the four billion addresses available in IPv4. </a:t>
            </a:r>
          </a:p>
          <a:p>
            <a:r>
              <a:rPr lang="en-US" altLang="en-US" dirty="0" smtClean="0"/>
              <a:t>Although this seems like a very large number of addresses, multiple large blocks are given to government agencies and large organizations. </a:t>
            </a:r>
          </a:p>
          <a:p>
            <a:r>
              <a:rPr lang="en-US" altLang="en-US" dirty="0" smtClean="0"/>
              <a:t>IPv6 could be the solution to many problems posed by IPv4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DB0B-9836-46DE-8B7C-E0EC5B895B8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2973494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IPv6</a:t>
            </a:r>
            <a:endParaRPr lang="en-GB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136618" cy="3987800"/>
          </a:xfrm>
        </p:spPr>
        <p:txBody>
          <a:bodyPr/>
          <a:lstStyle/>
          <a:p>
            <a:r>
              <a:rPr lang="en-US" altLang="en-US" dirty="0" smtClean="0"/>
              <a:t>IPv6 uses 128 bit address instead of 32 bit address.</a:t>
            </a:r>
          </a:p>
          <a:p>
            <a:r>
              <a:rPr lang="en-US" altLang="en-US" dirty="0" smtClean="0"/>
              <a:t>The IPv6 addresses are being distributed and are supposed to be used based on geographical location.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DB0B-9836-46DE-8B7C-E0EC5B895B89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1912267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Addresses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4382" y="2489200"/>
            <a:ext cx="6984218" cy="3530600"/>
          </a:xfrm>
        </p:spPr>
        <p:txBody>
          <a:bodyPr/>
          <a:lstStyle/>
          <a:p>
            <a:r>
              <a:rPr lang="en-US" dirty="0"/>
              <a:t>An IPv4 address is 32 bits long.</a:t>
            </a:r>
          </a:p>
          <a:p>
            <a:r>
              <a:rPr lang="en-US" dirty="0"/>
              <a:t>The IPv4 addresses are </a:t>
            </a:r>
            <a:r>
              <a:rPr lang="en-US" dirty="0" smtClean="0"/>
              <a:t>unique and </a:t>
            </a:r>
            <a:r>
              <a:rPr lang="en-US" dirty="0"/>
              <a:t>universal.</a:t>
            </a:r>
          </a:p>
          <a:p>
            <a:r>
              <a:rPr lang="en-US" dirty="0"/>
              <a:t>The address space of IPv4 is </a:t>
            </a:r>
            <a:r>
              <a:rPr lang="en-US" dirty="0" smtClean="0"/>
              <a:t>32 </a:t>
            </a:r>
            <a:r>
              <a:rPr lang="en-US" dirty="0"/>
              <a:t>or 4,294,967,296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Notation: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TCP/IP Protocol Suite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012D6F-30C7-4F30-9337-8E8033C077F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5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Dotted-decimal </a:t>
            </a:r>
            <a:r>
              <a:rPr lang="en-US" altLang="en-US" dirty="0" smtClean="0"/>
              <a:t>notation</a:t>
            </a:r>
            <a:endParaRPr lang="en-US" dirty="0"/>
          </a:p>
        </p:txBody>
      </p:sp>
      <p:sp>
        <p:nvSpPr>
          <p:cNvPr id="1331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/>
              <a:t>TCP/IP Protocol Suite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44C649E-A8E1-4A71-B342-2D5C6CA9ACF9}" type="slidenum">
              <a:rPr lang="en-US" altLang="en-US" b="0" smtClean="0"/>
              <a:pPr/>
              <a:t>7</a:t>
            </a:fld>
            <a:endParaRPr lang="en-US" altLang="en-US" b="0" smtClean="0"/>
          </a:p>
        </p:txBody>
      </p:sp>
      <p:pic>
        <p:nvPicPr>
          <p:cNvPr id="15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0" y="2438400"/>
            <a:ext cx="7384057" cy="144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812646" cy="70986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Binary Notation to Dotted-Decimal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239000" cy="3886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sz="1600" dirty="0"/>
              <a:t>Change the following IPv4 addresses from binary notation to dotted-decimal notation.</a:t>
            </a:r>
          </a:p>
          <a:p>
            <a:pPr lvl="1" algn="just">
              <a:buFont typeface="+mj-lt"/>
              <a:buAutoNum type="alphaLcPeriod"/>
            </a:pPr>
            <a:r>
              <a:rPr lang="en-US" altLang="en-US" dirty="0" smtClean="0"/>
              <a:t>10000001  </a:t>
            </a:r>
            <a:r>
              <a:rPr lang="en-US" altLang="en-US" dirty="0"/>
              <a:t>00001011  00001011  11101111</a:t>
            </a:r>
          </a:p>
          <a:p>
            <a:pPr lvl="1" algn="just">
              <a:buFont typeface="+mj-lt"/>
              <a:buAutoNum type="alphaLcPeriod"/>
            </a:pPr>
            <a:r>
              <a:rPr lang="en-US" altLang="en-US" dirty="0" smtClean="0"/>
              <a:t>11000001  </a:t>
            </a:r>
            <a:r>
              <a:rPr lang="en-US" altLang="en-US" dirty="0"/>
              <a:t>10000011  00011011  11111111</a:t>
            </a:r>
          </a:p>
          <a:p>
            <a:pPr lvl="1" algn="just">
              <a:buFont typeface="+mj-lt"/>
              <a:buAutoNum type="alphaLcPeriod"/>
            </a:pPr>
            <a:r>
              <a:rPr lang="en-US" altLang="en-US" dirty="0" smtClean="0"/>
              <a:t>11100111  </a:t>
            </a:r>
            <a:r>
              <a:rPr lang="en-US" altLang="en-US" dirty="0"/>
              <a:t>11011011  10001011  01101111</a:t>
            </a:r>
          </a:p>
          <a:p>
            <a:pPr lvl="1" algn="just">
              <a:buFont typeface="+mj-lt"/>
              <a:buAutoNum type="alphaLcPeriod"/>
            </a:pPr>
            <a:r>
              <a:rPr lang="en-US" altLang="en-US" dirty="0" smtClean="0"/>
              <a:t>11111001  </a:t>
            </a:r>
            <a:r>
              <a:rPr lang="en-US" altLang="en-US" dirty="0"/>
              <a:t>10011011  11111011  </a:t>
            </a:r>
            <a:r>
              <a:rPr lang="en-US" altLang="en-US" dirty="0" smtClean="0"/>
              <a:t>00001111</a:t>
            </a:r>
          </a:p>
          <a:p>
            <a:pPr algn="just"/>
            <a:r>
              <a:rPr lang="en-US" altLang="en-US" sz="1600" b="1" i="1" dirty="0" smtClean="0">
                <a:solidFill>
                  <a:schemeClr val="tx1"/>
                </a:solidFill>
              </a:rPr>
              <a:t>Solution: </a:t>
            </a:r>
            <a:r>
              <a:rPr lang="en-US" altLang="en-US" sz="1600" dirty="0" smtClean="0"/>
              <a:t>We replace each group of 8 bits with its equivalent decimal number and add dots for separation:</a:t>
            </a:r>
          </a:p>
          <a:p>
            <a:pPr lvl="1" algn="just">
              <a:buFont typeface="+mj-lt"/>
              <a:buAutoNum type="alphaLcPeriod"/>
            </a:pPr>
            <a:r>
              <a:rPr lang="en-US" altLang="en-US" dirty="0" smtClean="0"/>
              <a:t>129.11.11.239</a:t>
            </a:r>
            <a:endParaRPr lang="en-US" altLang="en-US" dirty="0"/>
          </a:p>
          <a:p>
            <a:pPr lvl="1" algn="just">
              <a:buFont typeface="+mj-lt"/>
              <a:buAutoNum type="alphaLcPeriod"/>
            </a:pPr>
            <a:r>
              <a:rPr lang="en-US" altLang="en-US" dirty="0" smtClean="0"/>
              <a:t>193.131.27.255</a:t>
            </a:r>
            <a:endParaRPr lang="en-US" altLang="en-US" dirty="0"/>
          </a:p>
          <a:p>
            <a:pPr lvl="1" algn="just">
              <a:buFont typeface="+mj-lt"/>
              <a:buAutoNum type="alphaLcPeriod"/>
            </a:pPr>
            <a:r>
              <a:rPr lang="en-US" altLang="en-US" dirty="0" smtClean="0"/>
              <a:t>231.219.139.111</a:t>
            </a:r>
            <a:endParaRPr lang="en-US" altLang="en-US" dirty="0"/>
          </a:p>
          <a:p>
            <a:pPr lvl="1" algn="just">
              <a:buFont typeface="+mj-lt"/>
              <a:buAutoNum type="alphaLcPeriod"/>
            </a:pPr>
            <a:r>
              <a:rPr lang="en-US" altLang="en-US" dirty="0" smtClean="0"/>
              <a:t>249.155.251.15</a:t>
            </a:r>
            <a:endParaRPr lang="en-US" altLang="en-US" dirty="0"/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0A9F34-6EB7-45EA-9E2F-55623F55D28A}" type="slidenum">
              <a:rPr lang="en-US" altLang="en-US" b="0" smtClean="0"/>
              <a:pPr/>
              <a:t>8</a:t>
            </a:fld>
            <a:endParaRPr lang="en-US" alt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7811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/>
              <a:t>Change the following IPv4 addresses from dotted-decimal notation to binary notation.</a:t>
            </a:r>
          </a:p>
          <a:p>
            <a:pPr lvl="1" algn="just">
              <a:buFont typeface="+mj-lt"/>
              <a:buAutoNum type="alphaLcPeriod"/>
            </a:pPr>
            <a:r>
              <a:rPr lang="en-US" altLang="en-US" dirty="0" smtClean="0"/>
              <a:t>111.56.45.78</a:t>
            </a:r>
            <a:endParaRPr lang="en-US" altLang="en-US" dirty="0"/>
          </a:p>
          <a:p>
            <a:pPr lvl="1" algn="just">
              <a:buFont typeface="+mj-lt"/>
              <a:buAutoNum type="alphaLcPeriod"/>
            </a:pPr>
            <a:r>
              <a:rPr lang="en-US" altLang="en-US" dirty="0" smtClean="0"/>
              <a:t>221.34.7.82</a:t>
            </a:r>
            <a:endParaRPr lang="en-US" altLang="en-US" dirty="0"/>
          </a:p>
          <a:p>
            <a:pPr lvl="1" algn="just">
              <a:buFont typeface="+mj-lt"/>
              <a:buAutoNum type="alphaLcPeriod"/>
            </a:pPr>
            <a:r>
              <a:rPr lang="en-US" altLang="en-US" i="1" dirty="0" smtClean="0"/>
              <a:t>241.8.56.12</a:t>
            </a:r>
            <a:endParaRPr lang="en-US" altLang="en-US" i="1" dirty="0"/>
          </a:p>
          <a:p>
            <a:pPr lvl="1" algn="just">
              <a:buFont typeface="+mj-lt"/>
              <a:buAutoNum type="alphaLcPeriod"/>
            </a:pPr>
            <a:r>
              <a:rPr lang="en-US" altLang="en-US" i="1" dirty="0" smtClean="0"/>
              <a:t>75.45.34.78</a:t>
            </a:r>
            <a:endParaRPr lang="en-US" altLang="en-US" i="1" dirty="0"/>
          </a:p>
          <a:p>
            <a:pPr algn="just"/>
            <a:r>
              <a:rPr lang="en-US" altLang="en-US" b="1" i="1" dirty="0" smtClean="0">
                <a:solidFill>
                  <a:schemeClr val="tx1"/>
                </a:solidFill>
              </a:rPr>
              <a:t>Solution: </a:t>
            </a:r>
            <a:r>
              <a:rPr lang="en-US" altLang="en-US" dirty="0" smtClean="0"/>
              <a:t>We </a:t>
            </a:r>
            <a:r>
              <a:rPr lang="en-US" altLang="en-US" dirty="0"/>
              <a:t>replace each decimal number with its binary equivalent:</a:t>
            </a:r>
          </a:p>
          <a:p>
            <a:pPr marL="859536" lvl="1" indent="-457200" algn="just">
              <a:buFont typeface="+mj-lt"/>
              <a:buAutoNum type="alphaLcPeriod"/>
            </a:pPr>
            <a:r>
              <a:rPr lang="en-US" altLang="en-US" dirty="0" smtClean="0">
                <a:cs typeface="Arial" panose="020B0604020202020204" pitchFamily="34" charset="0"/>
              </a:rPr>
              <a:t>01101111  </a:t>
            </a:r>
            <a:r>
              <a:rPr lang="en-US" altLang="en-US" dirty="0">
                <a:cs typeface="Arial" panose="020B0604020202020204" pitchFamily="34" charset="0"/>
              </a:rPr>
              <a:t>00111000  00101101  01001110</a:t>
            </a:r>
          </a:p>
          <a:p>
            <a:pPr marL="859536" lvl="1" indent="-457200" algn="just">
              <a:buFont typeface="+mj-lt"/>
              <a:buAutoNum type="alphaLcPeriod"/>
            </a:pPr>
            <a:r>
              <a:rPr lang="en-US" altLang="en-US" dirty="0" smtClean="0">
                <a:cs typeface="Arial" panose="020B0604020202020204" pitchFamily="34" charset="0"/>
              </a:rPr>
              <a:t>11011101  </a:t>
            </a:r>
            <a:r>
              <a:rPr lang="en-US" altLang="en-US" dirty="0">
                <a:cs typeface="Arial" panose="020B0604020202020204" pitchFamily="34" charset="0"/>
              </a:rPr>
              <a:t>00100010  00000111  01010010</a:t>
            </a:r>
          </a:p>
          <a:p>
            <a:pPr marL="859536" lvl="1" indent="-457200" algn="just">
              <a:buFont typeface="+mj-lt"/>
              <a:buAutoNum type="alphaLcPeriod"/>
            </a:pPr>
            <a:r>
              <a:rPr lang="en-US" altLang="en-US" dirty="0" smtClean="0">
                <a:cs typeface="Arial" panose="020B0604020202020204" pitchFamily="34" charset="0"/>
              </a:rPr>
              <a:t>11110001  </a:t>
            </a:r>
            <a:r>
              <a:rPr lang="en-US" altLang="en-US" dirty="0">
                <a:cs typeface="Arial" panose="020B0604020202020204" pitchFamily="34" charset="0"/>
              </a:rPr>
              <a:t>00001000  00111000  00001100</a:t>
            </a:r>
          </a:p>
          <a:p>
            <a:pPr marL="859536" lvl="1" indent="-457200" algn="just">
              <a:buFont typeface="+mj-lt"/>
              <a:buAutoNum type="alphaLcPeriod"/>
            </a:pPr>
            <a:r>
              <a:rPr lang="en-US" altLang="en-US" dirty="0" smtClean="0">
                <a:cs typeface="Arial" panose="020B0604020202020204" pitchFamily="34" charset="0"/>
              </a:rPr>
              <a:t>01001011  </a:t>
            </a:r>
            <a:r>
              <a:rPr lang="en-US" altLang="en-US" dirty="0">
                <a:cs typeface="Arial" panose="020B0604020202020204" pitchFamily="34" charset="0"/>
              </a:rPr>
              <a:t>00101101  00100010  01001110</a:t>
            </a:r>
          </a:p>
          <a:p>
            <a:pPr lvl="1" algn="just">
              <a:buFont typeface="+mj-lt"/>
              <a:buAutoNum type="alphaLcPeriod"/>
            </a:pPr>
            <a:endParaRPr lang="en-US" altLang="en-US" dirty="0"/>
          </a:p>
          <a:p>
            <a:endParaRPr lang="en-US" sz="1400" dirty="0"/>
          </a:p>
        </p:txBody>
      </p:sp>
      <p:sp>
        <p:nvSpPr>
          <p:cNvPr id="1741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/>
              <a:t>TCP/IP Protocol Suite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BA0556D-453A-4DB8-A3B1-58DFCEA574C5}" type="slidenum">
              <a:rPr lang="en-US" altLang="en-US" b="0" smtClean="0"/>
              <a:pPr/>
              <a:t>9</a:t>
            </a:fld>
            <a:endParaRPr lang="en-US" altLang="en-US" b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Dotted-Decimal </a:t>
            </a:r>
            <a:r>
              <a:rPr lang="en-US" altLang="en-US" dirty="0" smtClean="0"/>
              <a:t>Notation to </a:t>
            </a:r>
            <a:r>
              <a:rPr lang="en-US" altLang="en-US" dirty="0"/>
              <a:t>Binary </a:t>
            </a:r>
            <a:r>
              <a:rPr lang="en-US" altLang="en-US" dirty="0" smtClean="0"/>
              <a:t>Notation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641&quot;/&gt;&lt;/object&gt;&lt;object type=&quot;3&quot; unique_id=&quot;10005&quot;&gt;&lt;property id=&quot;20148&quot; value=&quot;5&quot;/&gt;&lt;property id=&quot;20300&quot; value=&quot;Slide 2 - &amp;quot;OBJECTIVES:&amp;quot;&quot;/&gt;&lt;property id=&quot;20307&quot; value=&quot;642&quot;/&gt;&lt;/object&gt;&lt;object type=&quot;3&quot; unique_id=&quot;10006&quot;&gt;&lt;property id=&quot;20148&quot; value=&quot;5&quot;/&gt;&lt;property id=&quot;20300&quot; value=&quot;Slide 3&quot;/&gt;&lt;property id=&quot;20307&quot; value=&quot;643&quot;/&gt;&lt;/object&gt;&lt;object type=&quot;3&quot; unique_id=&quot;10007&quot;&gt;&lt;property id=&quot;20148&quot; value=&quot;5&quot;/&gt;&lt;property id=&quot;20300&quot; value=&quot;Slide 4&quot;/&gt;&lt;property id=&quot;20307&quot; value=&quot;644&quot;/&gt;&lt;/object&gt;&lt;object type=&quot;3&quot; unique_id=&quot;10008&quot;&gt;&lt;property id=&quot;20148&quot; value=&quot;5&quot;/&gt;&lt;property id=&quot;20300&quot; value=&quot;Slide 5&quot;/&gt;&lt;property id=&quot;20307&quot; value=&quot;645&quot;/&gt;&lt;/object&gt;&lt;object type=&quot;3&quot; unique_id=&quot;10009&quot;&gt;&lt;property id=&quot;20148&quot; value=&quot;5&quot;/&gt;&lt;property id=&quot;20300&quot; value=&quot;Slide 6&quot;/&gt;&lt;property id=&quot;20307&quot; value=&quot;732&quot;/&gt;&lt;/object&gt;&lt;object type=&quot;3&quot; unique_id=&quot;10010&quot;&gt;&lt;property id=&quot;20148&quot; value=&quot;5&quot;/&gt;&lt;property id=&quot;20300&quot; value=&quot;Slide 7&quot;/&gt;&lt;property id=&quot;20307&quot; value=&quot;733&quot;/&gt;&lt;/object&gt;&lt;object type=&quot;3&quot; unique_id=&quot;10011&quot;&gt;&lt;property id=&quot;20148&quot; value=&quot;5&quot;/&gt;&lt;property id=&quot;20300&quot; value=&quot;Slide 8&quot;/&gt;&lt;property id=&quot;20307&quot; value=&quot;534&quot;/&gt;&lt;/object&gt;&lt;object type=&quot;3&quot; unique_id=&quot;10012&quot;&gt;&lt;property id=&quot;20148&quot; value=&quot;5&quot;/&gt;&lt;property id=&quot;20300&quot; value=&quot;Slide 9&quot;/&gt;&lt;property id=&quot;20307&quot; value=&quot;654&quot;/&gt;&lt;/object&gt;&lt;object type=&quot;3&quot; unique_id=&quot;10013&quot;&gt;&lt;property id=&quot;20148&quot; value=&quot;5&quot;/&gt;&lt;property id=&quot;20300&quot; value=&quot;Slide 10&quot;/&gt;&lt;property id=&quot;20307&quot; value=&quot;655&quot;/&gt;&lt;/object&gt;&lt;object type=&quot;3&quot; unique_id=&quot;10014&quot;&gt;&lt;property id=&quot;20148&quot; value=&quot;5&quot;/&gt;&lt;property id=&quot;20300&quot; value=&quot;Slide 11&quot;/&gt;&lt;property id=&quot;20307&quot; value=&quot;656&quot;/&gt;&lt;/object&gt;&lt;object type=&quot;3&quot; unique_id=&quot;10015&quot;&gt;&lt;property id=&quot;20148&quot; value=&quot;5&quot;/&gt;&lt;property id=&quot;20300&quot; value=&quot;Slide 12&quot;/&gt;&lt;property id=&quot;20307&quot; value=&quot;657&quot;/&gt;&lt;/object&gt;&lt;object type=&quot;3&quot; unique_id=&quot;10016&quot;&gt;&lt;property id=&quot;20148&quot; value=&quot;5&quot;/&gt;&lt;property id=&quot;20300&quot; value=&quot;Slide 13&quot;/&gt;&lt;property id=&quot;20307&quot; value=&quot;658&quot;/&gt;&lt;/object&gt;&lt;object type=&quot;3&quot; unique_id=&quot;10017&quot;&gt;&lt;property id=&quot;20148&quot; value=&quot;5&quot;/&gt;&lt;property id=&quot;20300&quot; value=&quot;Slide 14&quot;/&gt;&lt;property id=&quot;20307&quot; value=&quot;659&quot;/&gt;&lt;/object&gt;&lt;object type=&quot;3&quot; unique_id=&quot;10018&quot;&gt;&lt;property id=&quot;20148&quot; value=&quot;5&quot;/&gt;&lt;property id=&quot;20300&quot; value=&quot;Slide 15&quot;/&gt;&lt;property id=&quot;20307&quot; value=&quot;601&quot;/&gt;&lt;/object&gt;&lt;object type=&quot;3&quot; unique_id=&quot;10019&quot;&gt;&lt;property id=&quot;20148&quot; value=&quot;5&quot;/&gt;&lt;property id=&quot;20300&quot; value=&quot;Slide 16&quot;/&gt;&lt;property id=&quot;20307&quot; value=&quot;660&quot;/&gt;&lt;/object&gt;&lt;object type=&quot;3&quot; unique_id=&quot;10020&quot;&gt;&lt;property id=&quot;20148&quot; value=&quot;5&quot;/&gt;&lt;property id=&quot;20300&quot; value=&quot;Slide 17&quot;/&gt;&lt;property id=&quot;20307&quot; value=&quot;602&quot;/&gt;&lt;/object&gt;&lt;object type=&quot;3&quot; unique_id=&quot;10021&quot;&gt;&lt;property id=&quot;20148&quot; value=&quot;5&quot;/&gt;&lt;property id=&quot;20300&quot; value=&quot;Slide 18&quot;/&gt;&lt;property id=&quot;20307&quot; value=&quot;661&quot;/&gt;&lt;/object&gt;&lt;object type=&quot;3&quot; unique_id=&quot;10022&quot;&gt;&lt;property id=&quot;20148&quot; value=&quot;5&quot;/&gt;&lt;property id=&quot;20300&quot; value=&quot;Slide 19&quot;/&gt;&lt;property id=&quot;20307&quot; value=&quot;603&quot;/&gt;&lt;/object&gt;&lt;object type=&quot;3&quot; unique_id=&quot;10023&quot;&gt;&lt;property id=&quot;20148&quot; value=&quot;5&quot;/&gt;&lt;property id=&quot;20300&quot; value=&quot;Slide 20&quot;/&gt;&lt;property id=&quot;20307&quot; value=&quot;662&quot;/&gt;&lt;/object&gt;&lt;object type=&quot;3&quot; unique_id=&quot;10024&quot;&gt;&lt;property id=&quot;20148&quot; value=&quot;5&quot;/&gt;&lt;property id=&quot;20300&quot; value=&quot;Slide 21&quot;/&gt;&lt;property id=&quot;20307&quot; value=&quot;646&quot;/&gt;&lt;/object&gt;&lt;object type=&quot;3&quot; unique_id=&quot;10025&quot;&gt;&lt;property id=&quot;20148&quot; value=&quot;5&quot;/&gt;&lt;property id=&quot;20300&quot; value=&quot;Slide 22&quot;/&gt;&lt;property id=&quot;20307&quot; value=&quot;647&quot;/&gt;&lt;/object&gt;&lt;object type=&quot;3&quot; unique_id=&quot;10026&quot;&gt;&lt;property id=&quot;20148&quot; value=&quot;5&quot;/&gt;&lt;property id=&quot;20300&quot; value=&quot;Slide 23&quot;/&gt;&lt;property id=&quot;20307&quot; value=&quot;604&quot;/&gt;&lt;/object&gt;&lt;object type=&quot;3&quot; unique_id=&quot;10027&quot;&gt;&lt;property id=&quot;20148&quot; value=&quot;5&quot;/&gt;&lt;property id=&quot;20300&quot; value=&quot;Slide 24&quot;/&gt;&lt;property id=&quot;20307&quot; value=&quot;605&quot;/&gt;&lt;/object&gt;&lt;object type=&quot;3&quot; unique_id=&quot;10028&quot;&gt;&lt;property id=&quot;20148&quot; value=&quot;5&quot;/&gt;&lt;property id=&quot;20300&quot; value=&quot;Slide 25&quot;/&gt;&lt;property id=&quot;20307&quot; value=&quot;606&quot;/&gt;&lt;/object&gt;&lt;object type=&quot;3&quot; unique_id=&quot;10029&quot;&gt;&lt;property id=&quot;20148&quot; value=&quot;5&quot;/&gt;&lt;property id=&quot;20300&quot; value=&quot;Slide 26&quot;/&gt;&lt;property id=&quot;20307&quot; value=&quot;665&quot;/&gt;&lt;/object&gt;&lt;object type=&quot;3&quot; unique_id=&quot;10030&quot;&gt;&lt;property id=&quot;20148&quot; value=&quot;5&quot;/&gt;&lt;property id=&quot;20300&quot; value=&quot;Slide 27&quot;/&gt;&lt;property id=&quot;20307&quot; value=&quot;666&quot;/&gt;&lt;/object&gt;&lt;object type=&quot;3&quot; unique_id=&quot;10031&quot;&gt;&lt;property id=&quot;20148&quot; value=&quot;5&quot;/&gt;&lt;property id=&quot;20300&quot; value=&quot;Slide 28&quot;/&gt;&lt;property id=&quot;20307&quot; value=&quot;607&quot;/&gt;&lt;/object&gt;&lt;object type=&quot;3&quot; unique_id=&quot;10032&quot;&gt;&lt;property id=&quot;20148&quot; value=&quot;5&quot;/&gt;&lt;property id=&quot;20300&quot; value=&quot;Slide 29&quot;/&gt;&lt;property id=&quot;20307&quot; value=&quot;608&quot;/&gt;&lt;/object&gt;&lt;object type=&quot;3&quot; unique_id=&quot;10033&quot;&gt;&lt;property id=&quot;20148&quot; value=&quot;5&quot;/&gt;&lt;property id=&quot;20300&quot; value=&quot;Slide 30&quot;/&gt;&lt;property id=&quot;20307&quot; value=&quot;734&quot;/&gt;&lt;/object&gt;&lt;object type=&quot;3&quot; unique_id=&quot;10034&quot;&gt;&lt;property id=&quot;20148&quot; value=&quot;5&quot;/&gt;&lt;property id=&quot;20300&quot; value=&quot;Slide 31&quot;/&gt;&lt;property id=&quot;20307&quot; value=&quot;609&quot;/&gt;&lt;/object&gt;&lt;object type=&quot;3&quot; unique_id=&quot;10035&quot;&gt;&lt;property id=&quot;20148&quot; value=&quot;5&quot;/&gt;&lt;property id=&quot;20300&quot; value=&quot;Slide 32&quot;/&gt;&lt;property id=&quot;20307&quot; value=&quot;735&quot;/&gt;&lt;/object&gt;&lt;object type=&quot;3&quot; unique_id=&quot;10036&quot;&gt;&lt;property id=&quot;20148&quot; value=&quot;5&quot;/&gt;&lt;property id=&quot;20300&quot; value=&quot;Slide 33&quot;/&gt;&lt;property id=&quot;20307&quot; value=&quot;610&quot;/&gt;&lt;/object&gt;&lt;object type=&quot;3&quot; unique_id=&quot;10037&quot;&gt;&lt;property id=&quot;20148&quot; value=&quot;5&quot;/&gt;&lt;property id=&quot;20300&quot; value=&quot;Slide 34&quot;/&gt;&lt;property id=&quot;20307&quot; value=&quot;736&quot;/&gt;&lt;/object&gt;&lt;object type=&quot;3&quot; unique_id=&quot;10038&quot;&gt;&lt;property id=&quot;20148&quot; value=&quot;5&quot;/&gt;&lt;property id=&quot;20300&quot; value=&quot;Slide 35&quot;/&gt;&lt;property id=&quot;20307&quot; value=&quot;611&quot;/&gt;&lt;/object&gt;&lt;object type=&quot;3&quot; unique_id=&quot;10039&quot;&gt;&lt;property id=&quot;20148&quot; value=&quot;5&quot;/&gt;&lt;property id=&quot;20300&quot; value=&quot;Slide 36&quot;/&gt;&lt;property id=&quot;20307&quot; value=&quot;737&quot;/&gt;&lt;/object&gt;&lt;object type=&quot;3&quot; unique_id=&quot;10040&quot;&gt;&lt;property id=&quot;20148&quot; value=&quot;5&quot;/&gt;&lt;property id=&quot;20300&quot; value=&quot;Slide 37&quot;/&gt;&lt;property id=&quot;20307&quot; value=&quot;612&quot;/&gt;&lt;/object&gt;&lt;object type=&quot;3&quot; unique_id=&quot;10041&quot;&gt;&lt;property id=&quot;20148&quot; value=&quot;5&quot;/&gt;&lt;property id=&quot;20300&quot; value=&quot;Slide 38&quot;/&gt;&lt;property id=&quot;20307&quot; value=&quot;738&quot;/&gt;&lt;/object&gt;&lt;object type=&quot;3&quot; unique_id=&quot;10042&quot;&gt;&lt;property id=&quot;20148&quot; value=&quot;5&quot;/&gt;&lt;property id=&quot;20300&quot; value=&quot;Slide 39&quot;/&gt;&lt;property id=&quot;20307&quot; value=&quot;739&quot;/&gt;&lt;/object&gt;&lt;object type=&quot;3&quot; unique_id=&quot;10043&quot;&gt;&lt;property id=&quot;20148&quot; value=&quot;5&quot;/&gt;&lt;property id=&quot;20300&quot; value=&quot;Slide 40&quot;/&gt;&lt;property id=&quot;20307&quot; value=&quot;613&quot;/&gt;&lt;/object&gt;&lt;object type=&quot;3&quot; unique_id=&quot;10044&quot;&gt;&lt;property id=&quot;20148&quot; value=&quot;5&quot;/&gt;&lt;property id=&quot;20300&quot; value=&quot;Slide 41&quot;/&gt;&lt;property id=&quot;20307&quot; value=&quot;667&quot;/&gt;&lt;/object&gt;&lt;object type=&quot;3&quot; unique_id=&quot;10045&quot;&gt;&lt;property id=&quot;20148&quot; value=&quot;5&quot;/&gt;&lt;property id=&quot;20300&quot; value=&quot;Slide 42&quot;/&gt;&lt;property id=&quot;20307&quot; value=&quot;614&quot;/&gt;&lt;/object&gt;&lt;object type=&quot;3&quot; unique_id=&quot;10046&quot;&gt;&lt;property id=&quot;20148&quot; value=&quot;5&quot;/&gt;&lt;property id=&quot;20300&quot; value=&quot;Slide 43&quot;/&gt;&lt;property id=&quot;20307&quot; value=&quot;668&quot;/&gt;&lt;/object&gt;&lt;object type=&quot;3&quot; unique_id=&quot;10047&quot;&gt;&lt;property id=&quot;20148&quot; value=&quot;5&quot;/&gt;&lt;property id=&quot;20300&quot; value=&quot;Slide 44&quot;/&gt;&lt;property id=&quot;20307&quot; value=&quot;615&quot;/&gt;&lt;/object&gt;&lt;object type=&quot;3&quot; unique_id=&quot;10048&quot;&gt;&lt;property id=&quot;20148&quot; value=&quot;5&quot;/&gt;&lt;property id=&quot;20300&quot; value=&quot;Slide 45&quot;/&gt;&lt;property id=&quot;20307&quot; value=&quot;684&quot;/&gt;&lt;/object&gt;&lt;object type=&quot;3&quot; unique_id=&quot;10049&quot;&gt;&lt;property id=&quot;20148&quot; value=&quot;5&quot;/&gt;&lt;property id=&quot;20300&quot; value=&quot;Slide 46&quot;/&gt;&lt;property id=&quot;20307&quot; value=&quot;616&quot;/&gt;&lt;/object&gt;&lt;object type=&quot;3&quot; unique_id=&quot;10050&quot;&gt;&lt;property id=&quot;20148&quot; value=&quot;5&quot;/&gt;&lt;property id=&quot;20300&quot; value=&quot;Slide 47&quot;/&gt;&lt;property id=&quot;20307&quot; value=&quot;685&quot;/&gt;&lt;/object&gt;&lt;object type=&quot;3&quot; unique_id=&quot;10051&quot;&gt;&lt;property id=&quot;20148&quot; value=&quot;5&quot;/&gt;&lt;property id=&quot;20300&quot; value=&quot;Slide 48&quot;/&gt;&lt;property id=&quot;20307&quot; value=&quot;617&quot;/&gt;&lt;/object&gt;&lt;object type=&quot;3&quot; unique_id=&quot;10052&quot;&gt;&lt;property id=&quot;20148&quot; value=&quot;5&quot;/&gt;&lt;property id=&quot;20300&quot; value=&quot;Slide 49&quot;/&gt;&lt;property id=&quot;20307&quot; value=&quot;618&quot;/&gt;&lt;/object&gt;&lt;object type=&quot;3&quot; unique_id=&quot;10053&quot;&gt;&lt;property id=&quot;20148&quot; value=&quot;5&quot;/&gt;&lt;property id=&quot;20300&quot; value=&quot;Slide 50&quot;/&gt;&lt;property id=&quot;20307&quot; value=&quot;740&quot;/&gt;&lt;/object&gt;&lt;object type=&quot;3&quot; unique_id=&quot;10054&quot;&gt;&lt;property id=&quot;20148&quot; value=&quot;5&quot;/&gt;&lt;property id=&quot;20300&quot; value=&quot;Slide 51&quot;/&gt;&lt;property id=&quot;20307&quot; value=&quot;619&quot;/&gt;&lt;/object&gt;&lt;object type=&quot;3&quot; unique_id=&quot;10055&quot;&gt;&lt;property id=&quot;20148&quot; value=&quot;5&quot;/&gt;&lt;property id=&quot;20300&quot; value=&quot;Slide 52&quot;/&gt;&lt;property id=&quot;20307&quot; value=&quot;620&quot;/&gt;&lt;/object&gt;&lt;object type=&quot;3&quot; unique_id=&quot;10056&quot;&gt;&lt;property id=&quot;20148&quot; value=&quot;5&quot;/&gt;&lt;property id=&quot;20300&quot; value=&quot;Slide 53&quot;/&gt;&lt;property id=&quot;20307&quot; value=&quot;621&quot;/&gt;&lt;/object&gt;&lt;object type=&quot;3&quot; unique_id=&quot;10057&quot;&gt;&lt;property id=&quot;20148&quot; value=&quot;5&quot;/&gt;&lt;property id=&quot;20300&quot; value=&quot;Slide 54&quot;/&gt;&lt;property id=&quot;20307&quot; value=&quot;686&quot;/&gt;&lt;/object&gt;&lt;object type=&quot;3&quot; unique_id=&quot;10058&quot;&gt;&lt;property id=&quot;20148&quot; value=&quot;5&quot;/&gt;&lt;property id=&quot;20300&quot; value=&quot;Slide 55&quot;/&gt;&lt;property id=&quot;20307&quot; value=&quot;687&quot;/&gt;&lt;/object&gt;&lt;object type=&quot;3&quot; unique_id=&quot;10059&quot;&gt;&lt;property id=&quot;20148&quot; value=&quot;5&quot;/&gt;&lt;property id=&quot;20300&quot; value=&quot;Slide 56&quot;/&gt;&lt;property id=&quot;20307&quot; value=&quot;688&quot;/&gt;&lt;/object&gt;&lt;object type=&quot;3&quot; unique_id=&quot;10060&quot;&gt;&lt;property id=&quot;20148&quot; value=&quot;5&quot;/&gt;&lt;property id=&quot;20300&quot; value=&quot;Slide 57&quot;/&gt;&lt;property id=&quot;20307&quot; value=&quot;622&quot;/&gt;&lt;/object&gt;&lt;object type=&quot;3&quot; unique_id=&quot;10061&quot;&gt;&lt;property id=&quot;20148&quot; value=&quot;5&quot;/&gt;&lt;property id=&quot;20300&quot; value=&quot;Slide 58&quot;/&gt;&lt;property id=&quot;20307&quot; value=&quot;689&quot;/&gt;&lt;/object&gt;&lt;object type=&quot;3&quot; unique_id=&quot;10062&quot;&gt;&lt;property id=&quot;20148&quot; value=&quot;5&quot;/&gt;&lt;property id=&quot;20300&quot; value=&quot;Slide 59&quot;/&gt;&lt;property id=&quot;20307&quot; value=&quot;623&quot;/&gt;&lt;/object&gt;&lt;object type=&quot;3&quot; unique_id=&quot;10063&quot;&gt;&lt;property id=&quot;20148&quot; value=&quot;5&quot;/&gt;&lt;property id=&quot;20300&quot; value=&quot;Slide 60&quot;/&gt;&lt;property id=&quot;20307&quot; value=&quot;624&quot;/&gt;&lt;/object&gt;&lt;object type=&quot;3&quot; unique_id=&quot;10064&quot;&gt;&lt;property id=&quot;20148&quot; value=&quot;5&quot;/&gt;&lt;property id=&quot;20300&quot; value=&quot;Slide 61&quot;/&gt;&lt;property id=&quot;20307&quot; value=&quot;690&quot;/&gt;&lt;/object&gt;&lt;object type=&quot;3&quot; unique_id=&quot;10065&quot;&gt;&lt;property id=&quot;20148&quot; value=&quot;5&quot;/&gt;&lt;property id=&quot;20300&quot; value=&quot;Slide 62&quot;/&gt;&lt;property id=&quot;20307&quot; value=&quot;691&quot;/&gt;&lt;/object&gt;&lt;object type=&quot;3&quot; unique_id=&quot;10066&quot;&gt;&lt;property id=&quot;20148&quot; value=&quot;5&quot;/&gt;&lt;property id=&quot;20300&quot; value=&quot;Slide 63&quot;/&gt;&lt;property id=&quot;20307&quot; value=&quot;625&quot;/&gt;&lt;/object&gt;&lt;object type=&quot;3&quot; unique_id=&quot;10067&quot;&gt;&lt;property id=&quot;20148&quot; value=&quot;5&quot;/&gt;&lt;property id=&quot;20300&quot; value=&quot;Slide 64&quot;/&gt;&lt;property id=&quot;20307&quot; value=&quot;648&quot;/&gt;&lt;/object&gt;&lt;object type=&quot;3&quot; unique_id=&quot;10068&quot;&gt;&lt;property id=&quot;20148&quot; value=&quot;5&quot;/&gt;&lt;property id=&quot;20300&quot; value=&quot;Slide 65&quot;/&gt;&lt;property id=&quot;20307&quot; value=&quot;649&quot;/&gt;&lt;/object&gt;&lt;object type=&quot;3&quot; unique_id=&quot;10069&quot;&gt;&lt;property id=&quot;20148&quot; value=&quot;5&quot;/&gt;&lt;property id=&quot;20300&quot; value=&quot;Slide 66&quot;/&gt;&lt;property id=&quot;20307&quot; value=&quot;626&quot;/&gt;&lt;/object&gt;&lt;object type=&quot;3&quot; unique_id=&quot;10070&quot;&gt;&lt;property id=&quot;20148&quot; value=&quot;5&quot;/&gt;&lt;property id=&quot;20300&quot; value=&quot;Slide 67&quot;/&gt;&lt;property id=&quot;20307&quot; value=&quot;741&quot;/&gt;&lt;/object&gt;&lt;object type=&quot;3&quot; unique_id=&quot;10071&quot;&gt;&lt;property id=&quot;20148&quot; value=&quot;5&quot;/&gt;&lt;property id=&quot;20300&quot; value=&quot;Slide 68&quot;/&gt;&lt;property id=&quot;20307&quot; value=&quot;627&quot;/&gt;&lt;/object&gt;&lt;object type=&quot;3&quot; unique_id=&quot;10072&quot;&gt;&lt;property id=&quot;20148&quot; value=&quot;5&quot;/&gt;&lt;property id=&quot;20300&quot; value=&quot;Slide 69&quot;/&gt;&lt;property id=&quot;20307&quot; value=&quot;742&quot;/&gt;&lt;/object&gt;&lt;object type=&quot;3&quot; unique_id=&quot;10073&quot;&gt;&lt;property id=&quot;20148&quot; value=&quot;5&quot;/&gt;&lt;property id=&quot;20300&quot; value=&quot;Slide 70&quot;/&gt;&lt;property id=&quot;20307&quot; value=&quot;692&quot;/&gt;&lt;/object&gt;&lt;object type=&quot;3&quot; unique_id=&quot;10074&quot;&gt;&lt;property id=&quot;20148&quot; value=&quot;5&quot;/&gt;&lt;property id=&quot;20300&quot; value=&quot;Slide 71&quot;/&gt;&lt;property id=&quot;20307&quot; value=&quot;693&quot;/&gt;&lt;/object&gt;&lt;object type=&quot;3&quot; unique_id=&quot;10075&quot;&gt;&lt;property id=&quot;20148&quot; value=&quot;5&quot;/&gt;&lt;property id=&quot;20300&quot; value=&quot;Slide 72&quot;/&gt;&lt;property id=&quot;20307&quot; value=&quot;694&quot;/&gt;&lt;/object&gt;&lt;object type=&quot;3&quot; unique_id=&quot;10076&quot;&gt;&lt;property id=&quot;20148&quot; value=&quot;5&quot;/&gt;&lt;property id=&quot;20300&quot; value=&quot;Slide 73&quot;/&gt;&lt;property id=&quot;20307&quot; value=&quot;628&quot;/&gt;&lt;/object&gt;&lt;object type=&quot;3&quot; unique_id=&quot;10077&quot;&gt;&lt;property id=&quot;20148&quot; value=&quot;5&quot;/&gt;&lt;property id=&quot;20300&quot; value=&quot;Slide 74&quot;/&gt;&lt;property id=&quot;20307&quot; value=&quot;743&quot;/&gt;&lt;/object&gt;&lt;object type=&quot;3&quot; unique_id=&quot;10078&quot;&gt;&lt;property id=&quot;20148&quot; value=&quot;5&quot;/&gt;&lt;property id=&quot;20300&quot; value=&quot;Slide 75&quot;/&gt;&lt;property id=&quot;20307&quot; value=&quot;695&quot;/&gt;&lt;/object&gt;&lt;object type=&quot;3&quot; unique_id=&quot;10079&quot;&gt;&lt;property id=&quot;20148&quot; value=&quot;5&quot;/&gt;&lt;property id=&quot;20300&quot; value=&quot;Slide 76&quot;/&gt;&lt;property id=&quot;20307&quot; value=&quot;696&quot;/&gt;&lt;/object&gt;&lt;object type=&quot;3&quot; unique_id=&quot;10080&quot;&gt;&lt;property id=&quot;20148&quot; value=&quot;5&quot;/&gt;&lt;property id=&quot;20300&quot; value=&quot;Slide 77&quot;/&gt;&lt;property id=&quot;20307&quot; value=&quot;698&quot;/&gt;&lt;/object&gt;&lt;object type=&quot;3&quot; unique_id=&quot;10081&quot;&gt;&lt;property id=&quot;20148&quot; value=&quot;5&quot;/&gt;&lt;property id=&quot;20300&quot; value=&quot;Slide 78&quot;/&gt;&lt;property id=&quot;20307&quot; value=&quot;699&quot;/&gt;&lt;/object&gt;&lt;object type=&quot;3&quot; unique_id=&quot;10082&quot;&gt;&lt;property id=&quot;20148&quot; value=&quot;5&quot;/&gt;&lt;property id=&quot;20300&quot; value=&quot;Slide 79&quot;/&gt;&lt;property id=&quot;20307&quot; value=&quot;700&quot;/&gt;&lt;/object&gt;&lt;object type=&quot;3&quot; unique_id=&quot;10083&quot;&gt;&lt;property id=&quot;20148&quot; value=&quot;5&quot;/&gt;&lt;property id=&quot;20300&quot; value=&quot;Slide 80&quot;/&gt;&lt;property id=&quot;20307&quot; value=&quot;701&quot;/&gt;&lt;/object&gt;&lt;object type=&quot;3&quot; unique_id=&quot;10084&quot;&gt;&lt;property id=&quot;20148&quot; value=&quot;5&quot;/&gt;&lt;property id=&quot;20300&quot; value=&quot;Slide 81&quot;/&gt;&lt;property id=&quot;20307&quot; value=&quot;702&quot;/&gt;&lt;/object&gt;&lt;object type=&quot;3&quot; unique_id=&quot;10085&quot;&gt;&lt;property id=&quot;20148&quot; value=&quot;5&quot;/&gt;&lt;property id=&quot;20300&quot; value=&quot;Slide 82&quot;/&gt;&lt;property id=&quot;20307&quot; value=&quot;703&quot;/&gt;&lt;/object&gt;&lt;object type=&quot;3&quot; unique_id=&quot;10086&quot;&gt;&lt;property id=&quot;20148&quot; value=&quot;5&quot;/&gt;&lt;property id=&quot;20300&quot; value=&quot;Slide 83&quot;/&gt;&lt;property id=&quot;20307&quot; value=&quot;704&quot;/&gt;&lt;/object&gt;&lt;object type=&quot;3&quot; unique_id=&quot;10087&quot;&gt;&lt;property id=&quot;20148&quot; value=&quot;5&quot;/&gt;&lt;property id=&quot;20300&quot; value=&quot;Slide 84&quot;/&gt;&lt;property id=&quot;20307&quot; value=&quot;748&quot;/&gt;&lt;/object&gt;&lt;object type=&quot;3&quot; unique_id=&quot;10088&quot;&gt;&lt;property id=&quot;20148&quot; value=&quot;5&quot;/&gt;&lt;property id=&quot;20300&quot; value=&quot;Slide 85&quot;/&gt;&lt;property id=&quot;20307&quot; value=&quot;705&quot;/&gt;&lt;/object&gt;&lt;object type=&quot;3&quot; unique_id=&quot;10089&quot;&gt;&lt;property id=&quot;20148&quot; value=&quot;5&quot;/&gt;&lt;property id=&quot;20300&quot; value=&quot;Slide 86&quot;/&gt;&lt;property id=&quot;20307&quot; value=&quot;744&quot;/&gt;&lt;/object&gt;&lt;object type=&quot;3&quot; unique_id=&quot;10090&quot;&gt;&lt;property id=&quot;20148&quot; value=&quot;5&quot;/&gt;&lt;property id=&quot;20300&quot; value=&quot;Slide 87&quot;/&gt;&lt;property id=&quot;20307&quot; value=&quot;706&quot;/&gt;&lt;/object&gt;&lt;object type=&quot;3&quot; unique_id=&quot;10091&quot;&gt;&lt;property id=&quot;20148&quot; value=&quot;5&quot;/&gt;&lt;property id=&quot;20300&quot; value=&quot;Slide 88&quot;/&gt;&lt;property id=&quot;20307&quot; value=&quot;707&quot;/&gt;&lt;/object&gt;&lt;object type=&quot;3&quot; unique_id=&quot;10092&quot;&gt;&lt;property id=&quot;20148&quot; value=&quot;5&quot;/&gt;&lt;property id=&quot;20300&quot; value=&quot;Slide 89&quot;/&gt;&lt;property id=&quot;20307&quot; value=&quot;629&quot;/&gt;&lt;/object&gt;&lt;object type=&quot;3&quot; unique_id=&quot;10093&quot;&gt;&lt;property id=&quot;20148&quot; value=&quot;5&quot;/&gt;&lt;property id=&quot;20300&quot; value=&quot;Slide 90&quot;/&gt;&lt;property id=&quot;20307&quot; value=&quot;708&quot;/&gt;&lt;/object&gt;&lt;object type=&quot;3&quot; unique_id=&quot;10094&quot;&gt;&lt;property id=&quot;20148&quot; value=&quot;5&quot;/&gt;&lt;property id=&quot;20300&quot; value=&quot;Slide 91&quot;/&gt;&lt;property id=&quot;20307&quot; value=&quot;709&quot;/&gt;&lt;/object&gt;&lt;object type=&quot;3&quot; unique_id=&quot;10095&quot;&gt;&lt;property id=&quot;20148&quot; value=&quot;5&quot;/&gt;&lt;property id=&quot;20300&quot; value=&quot;Slide 92&quot;/&gt;&lt;property id=&quot;20307&quot; value=&quot;630&quot;/&gt;&lt;/object&gt;&lt;object type=&quot;3&quot; unique_id=&quot;10096&quot;&gt;&lt;property id=&quot;20148&quot; value=&quot;5&quot;/&gt;&lt;property id=&quot;20300&quot; value=&quot;Slide 93&quot;/&gt;&lt;property id=&quot;20307&quot; value=&quot;710&quot;/&gt;&lt;/object&gt;&lt;object type=&quot;3&quot; unique_id=&quot;10097&quot;&gt;&lt;property id=&quot;20148&quot; value=&quot;5&quot;/&gt;&lt;property id=&quot;20300&quot; value=&quot;Slide 94&quot;/&gt;&lt;property id=&quot;20307&quot; value=&quot;711&quot;/&gt;&lt;/object&gt;&lt;object type=&quot;3&quot; unique_id=&quot;10098&quot;&gt;&lt;property id=&quot;20148&quot; value=&quot;5&quot;/&gt;&lt;property id=&quot;20300&quot; value=&quot;Slide 95&quot;/&gt;&lt;property id=&quot;20307&quot; value=&quot;631&quot;/&gt;&lt;/object&gt;&lt;object type=&quot;3&quot; unique_id=&quot;10099&quot;&gt;&lt;property id=&quot;20148&quot; value=&quot;5&quot;/&gt;&lt;property id=&quot;20300&quot; value=&quot;Slide 96&quot;/&gt;&lt;property id=&quot;20307&quot; value=&quot;712&quot;/&gt;&lt;/object&gt;&lt;object type=&quot;3&quot; unique_id=&quot;10100&quot;&gt;&lt;property id=&quot;20148&quot; value=&quot;5&quot;/&gt;&lt;property id=&quot;20300&quot; value=&quot;Slide 97&quot;/&gt;&lt;property id=&quot;20307&quot; value=&quot;713&quot;/&gt;&lt;/object&gt;&lt;object type=&quot;3&quot; unique_id=&quot;10101&quot;&gt;&lt;property id=&quot;20148&quot; value=&quot;5&quot;/&gt;&lt;property id=&quot;20300&quot; value=&quot;Slide 98&quot;/&gt;&lt;property id=&quot;20307&quot; value=&quot;632&quot;/&gt;&lt;/object&gt;&lt;object type=&quot;3&quot; unique_id=&quot;10102&quot;&gt;&lt;property id=&quot;20148&quot; value=&quot;5&quot;/&gt;&lt;property id=&quot;20300&quot; value=&quot;Slide 99&quot;/&gt;&lt;property id=&quot;20307&quot; value=&quot;633&quot;/&gt;&lt;/object&gt;&lt;object type=&quot;3&quot; unique_id=&quot;10103&quot;&gt;&lt;property id=&quot;20148&quot; value=&quot;5&quot;/&gt;&lt;property id=&quot;20300&quot; value=&quot;Slide 100&quot;/&gt;&lt;property id=&quot;20307&quot; value=&quot;650&quot;/&gt;&lt;/object&gt;&lt;object type=&quot;3&quot; unique_id=&quot;10104&quot;&gt;&lt;property id=&quot;20148&quot; value=&quot;5&quot;/&gt;&lt;property id=&quot;20300&quot; value=&quot;Slide 101&quot;/&gt;&lt;property id=&quot;20307&quot; value=&quot;651&quot;/&gt;&lt;/object&gt;&lt;object type=&quot;3&quot; unique_id=&quot;10105&quot;&gt;&lt;property id=&quot;20148&quot; value=&quot;5&quot;/&gt;&lt;property id=&quot;20300&quot; value=&quot;Slide 102&quot;/&gt;&lt;property id=&quot;20307&quot; value=&quot;634&quot;/&gt;&lt;/object&gt;&lt;object type=&quot;3&quot; unique_id=&quot;10106&quot;&gt;&lt;property id=&quot;20148&quot; value=&quot;5&quot;/&gt;&lt;property id=&quot;20300&quot; value=&quot;Slide 103&quot;/&gt;&lt;property id=&quot;20307&quot; value=&quot;635&quot;/&gt;&lt;/object&gt;&lt;object type=&quot;3&quot; unique_id=&quot;10107&quot;&gt;&lt;property id=&quot;20148&quot; value=&quot;5&quot;/&gt;&lt;property id=&quot;20300&quot; value=&quot;Slide 104&quot;/&gt;&lt;property id=&quot;20307&quot; value=&quot;636&quot;/&gt;&lt;/object&gt;&lt;object type=&quot;3&quot; unique_id=&quot;10108&quot;&gt;&lt;property id=&quot;20148&quot; value=&quot;5&quot;/&gt;&lt;property id=&quot;20300&quot; value=&quot;Slide 105&quot;/&gt;&lt;property id=&quot;20307&quot; value=&quot;749&quot;/&gt;&lt;/object&gt;&lt;object type=&quot;3&quot; unique_id=&quot;10109&quot;&gt;&lt;property id=&quot;20148&quot; value=&quot;5&quot;/&gt;&lt;property id=&quot;20300&quot; value=&quot;Slide 106&quot;/&gt;&lt;property id=&quot;20307&quot; value=&quot;637&quot;/&gt;&lt;/object&gt;&lt;object type=&quot;3&quot; unique_id=&quot;10110&quot;&gt;&lt;property id=&quot;20148&quot; value=&quot;5&quot;/&gt;&lt;property id=&quot;20300&quot; value=&quot;Slide 107&quot;/&gt;&lt;property id=&quot;20307&quot; value=&quot;652&quot;/&gt;&lt;/object&gt;&lt;object type=&quot;3&quot; unique_id=&quot;10111&quot;&gt;&lt;property id=&quot;20148&quot; value=&quot;5&quot;/&gt;&lt;property id=&quot;20300&quot; value=&quot;Slide 108&quot;/&gt;&lt;property id=&quot;20307&quot; value=&quot;653&quot;/&gt;&lt;/object&gt;&lt;object type=&quot;3&quot; unique_id=&quot;10112&quot;&gt;&lt;property id=&quot;20148&quot; value=&quot;5&quot;/&gt;&lt;property id=&quot;20300&quot; value=&quot;Slide 109&quot;/&gt;&lt;property id=&quot;20307&quot; value=&quot;638&quot;/&gt;&lt;/object&gt;&lt;object type=&quot;3&quot; unique_id=&quot;10113&quot;&gt;&lt;property id=&quot;20148&quot; value=&quot;5&quot;/&gt;&lt;property id=&quot;20300&quot; value=&quot;Slide 110&quot;/&gt;&lt;property id=&quot;20307&quot; value=&quot;639&quot;/&gt;&lt;/object&gt;&lt;object type=&quot;3&quot; unique_id=&quot;10114&quot;&gt;&lt;property id=&quot;20148&quot; value=&quot;5&quot;/&gt;&lt;property id=&quot;20300&quot; value=&quot;Slide 111&quot;/&gt;&lt;property id=&quot;20307&quot; value=&quot;640&quot;/&gt;&lt;/object&gt;&lt;object type=&quot;3&quot; unique_id=&quot;10115&quot;&gt;&lt;property id=&quot;20148&quot; value=&quot;5&quot;/&gt;&lt;property id=&quot;20300&quot; value=&quot;Slide 112&quot;/&gt;&lt;property id=&quot;20307&quot; value=&quot;747&quot;/&gt;&lt;/object&gt;&lt;/object&gt;&lt;/object&gt;&lt;/database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5701</TotalTime>
  <Words>2231</Words>
  <Application>Microsoft Office PowerPoint</Application>
  <PresentationFormat>On-screen Show (4:3)</PresentationFormat>
  <Paragraphs>410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 Unicode MS</vt:lpstr>
      <vt:lpstr>McGrawHill-Italic</vt:lpstr>
      <vt:lpstr>MS PGothic</vt:lpstr>
      <vt:lpstr>MS PGothic</vt:lpstr>
      <vt:lpstr>StarSymbol</vt:lpstr>
      <vt:lpstr>Arial</vt:lpstr>
      <vt:lpstr>Century Gothic</vt:lpstr>
      <vt:lpstr>Consolas</vt:lpstr>
      <vt:lpstr>Tahoma</vt:lpstr>
      <vt:lpstr>Times New Roman</vt:lpstr>
      <vt:lpstr>Wingdings 3</vt:lpstr>
      <vt:lpstr>Ion Boardroom</vt:lpstr>
      <vt:lpstr>DSM2294 Lecture 09</vt:lpstr>
      <vt:lpstr>IPv4 Addresses</vt:lpstr>
      <vt:lpstr>Topics Discussed in the Section</vt:lpstr>
      <vt:lpstr>IPv4</vt:lpstr>
      <vt:lpstr>IPv6</vt:lpstr>
      <vt:lpstr>IPv4 Addresses</vt:lpstr>
      <vt:lpstr>Dotted-decimal notation</vt:lpstr>
      <vt:lpstr>Binary Notation to Dotted-Decimal Notation</vt:lpstr>
      <vt:lpstr>Dotted-Decimal Notation to Binary Notation Example</vt:lpstr>
      <vt:lpstr>Erroneous IPv4 addressing</vt:lpstr>
      <vt:lpstr>IPv4 Classes</vt:lpstr>
      <vt:lpstr>Classful Addressing</vt:lpstr>
      <vt:lpstr>Two-level addressing in classful addressing</vt:lpstr>
      <vt:lpstr>Information extraction in classful addressing</vt:lpstr>
      <vt:lpstr>Classless Addressing</vt:lpstr>
      <vt:lpstr>Structure of IPv4 Address</vt:lpstr>
      <vt:lpstr>Finding the IP Address Class – Binary Notation</vt:lpstr>
      <vt:lpstr>Finding the IP Address Class – Dotted Decimal Notation</vt:lpstr>
      <vt:lpstr>IP Address Classes </vt:lpstr>
      <vt:lpstr>Occupation of address space</vt:lpstr>
      <vt:lpstr>Netid &amp; Hostid</vt:lpstr>
      <vt:lpstr>Class A Addresses (1)</vt:lpstr>
      <vt:lpstr>Class A Addresses (2)</vt:lpstr>
      <vt:lpstr>Class A Addresses (3)</vt:lpstr>
      <vt:lpstr>Class A Addresses (4)</vt:lpstr>
      <vt:lpstr>Class A Addresses (5)</vt:lpstr>
      <vt:lpstr>Blocks in Class A</vt:lpstr>
      <vt:lpstr>Class B Addresses (1)</vt:lpstr>
      <vt:lpstr>Class B Addresses (2)</vt:lpstr>
      <vt:lpstr>Class B Addresses (3)</vt:lpstr>
      <vt:lpstr>Blocks in Class B</vt:lpstr>
      <vt:lpstr>Class C Addresses (1)</vt:lpstr>
      <vt:lpstr>Class C Addresses (2)</vt:lpstr>
      <vt:lpstr>Class C Addresses (3)</vt:lpstr>
      <vt:lpstr>Blocks in Class C</vt:lpstr>
      <vt:lpstr>Class D and E Addresses</vt:lpstr>
      <vt:lpstr>Blocks in Classes D and E</vt:lpstr>
      <vt:lpstr>IP Addresses for Intranet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Danny Chen Sien Yau</cp:lastModifiedBy>
  <cp:revision>165</cp:revision>
  <dcterms:created xsi:type="dcterms:W3CDTF">2000-01-15T04:50:39Z</dcterms:created>
  <dcterms:modified xsi:type="dcterms:W3CDTF">2022-03-21T01:46:06Z</dcterms:modified>
</cp:coreProperties>
</file>