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92239-3763-4F6E-8DD1-594704891FF3}" type="datetimeFigureOut">
              <a:rPr lang="en-US" smtClean="0"/>
              <a:t>05/09/2019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5BD88-3C7F-4247-93A5-5D371DBF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4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901F864-E9B1-4EDF-83C4-B94597B50C42}" type="datetime1">
              <a:rPr lang="en-US" smtClean="0"/>
              <a:t>05/09/2019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DD99-F2CF-42C4-806C-5C7A30A986F7}" type="datetime1">
              <a:rPr lang="en-US" smtClean="0"/>
              <a:t>05/09/2019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C1F2-5BC2-4EC7-84FF-2DC9474DB498}" type="datetime1">
              <a:rPr lang="en-US" smtClean="0"/>
              <a:t>05/09/2019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1A0D-BE86-447D-AC2F-C8F08DAB5B31}" type="datetime1">
              <a:rPr lang="en-US" smtClean="0"/>
              <a:t>05/09/2019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6728-F4D9-4400-A83D-F0537238A07C}" type="datetime1">
              <a:rPr lang="en-US" smtClean="0"/>
              <a:t>05/09/2019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1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8831-8223-4DAD-948D-BA111EAB4B09}" type="datetime1">
              <a:rPr lang="en-US" smtClean="0"/>
              <a:t>05/09/2019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8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4618-1BE6-4E80-8C72-FC396051C592}" type="datetime1">
              <a:rPr lang="en-US" smtClean="0"/>
              <a:t>05/09/2019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16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8097E4C-EC52-4510-A66D-A49CDED24FD3}" type="datetime1">
              <a:rPr lang="en-US" smtClean="0"/>
              <a:t>05/09/2019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79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777B4BC-3614-4905-A5D7-0066313A2C28}" type="datetime1">
              <a:rPr lang="en-US" smtClean="0"/>
              <a:t>05/09/2019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3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5B6D-112F-4E3D-B0EB-2E5DF76B2948}" type="datetime1">
              <a:rPr lang="en-US" smtClean="0"/>
              <a:t>05/09/2019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0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60B-4E7E-4AC4-9C91-659F88656B87}" type="datetime1">
              <a:rPr lang="en-US" smtClean="0"/>
              <a:t>05/09/2019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0E7A-99F8-49A2-B306-5F0BFF23523A}" type="datetime1">
              <a:rPr lang="en-US" smtClean="0"/>
              <a:t>05/09/2019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385A-9C1F-4E95-B2E3-A6F91D99230C}" type="datetime1">
              <a:rPr lang="en-US" smtClean="0"/>
              <a:t>05/09/2019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2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24F6-0E49-484A-AA41-6479082BEBFF}" type="datetime1">
              <a:rPr lang="en-US" smtClean="0"/>
              <a:t>05/09/2019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9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6ED-D9E9-470E-8E48-D6BBB1ACDB52}" type="datetime1">
              <a:rPr lang="en-US" smtClean="0"/>
              <a:t>05/09/2019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4A5D-F564-420A-8F48-8F65EE52308B}" type="datetime1">
              <a:rPr lang="en-US" smtClean="0"/>
              <a:t>05/09/2019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107C-FAD7-47C5-B88D-2BCDDAE50CFD}" type="datetime1">
              <a:rPr lang="en-US" smtClean="0"/>
              <a:t>05/09/2019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1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B5329C-9DD4-426D-AB43-7895778449C1}" type="datetime1">
              <a:rPr lang="en-US" smtClean="0"/>
              <a:t>05/09/2019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3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gnu/linux-and-gnu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Linux – an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1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Linux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/>
              <a:t>is an operating </a:t>
            </a:r>
            <a:r>
              <a:rPr lang="en-US" dirty="0" smtClean="0"/>
              <a:t>system (OS) </a:t>
            </a:r>
            <a:r>
              <a:rPr lang="en-US" dirty="0"/>
              <a:t>or a kernel. </a:t>
            </a:r>
          </a:p>
          <a:p>
            <a:pPr lvl="1"/>
            <a:r>
              <a:rPr lang="en-US" dirty="0" smtClean="0"/>
              <a:t>An OS is a program that allows you to work on (operate) your computer.</a:t>
            </a:r>
          </a:p>
          <a:p>
            <a:pPr lvl="1"/>
            <a:r>
              <a:rPr lang="en-US" dirty="0" smtClean="0"/>
              <a:t>Popular OS include Windows and Apple OS.</a:t>
            </a:r>
          </a:p>
          <a:p>
            <a:r>
              <a:rPr lang="en-US" dirty="0" smtClean="0"/>
              <a:t>It </a:t>
            </a:r>
            <a:r>
              <a:rPr lang="en-US" dirty="0"/>
              <a:t>is distributed under an open source license.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functionality list is quite like UNIX.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3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created Linux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smtClean="0"/>
              <a:t>was devised by </a:t>
            </a:r>
            <a:r>
              <a:rPr lang="en-US" b="1" dirty="0" smtClean="0"/>
              <a:t>Linus </a:t>
            </a:r>
            <a:r>
              <a:rPr lang="en-US" b="1" dirty="0"/>
              <a:t>Torvalds</a:t>
            </a:r>
            <a:r>
              <a:rPr lang="en-US" dirty="0"/>
              <a:t> </a:t>
            </a:r>
            <a:r>
              <a:rPr lang="en-US" dirty="0" smtClean="0"/>
              <a:t>in 1991 when </a:t>
            </a:r>
            <a:r>
              <a:rPr lang="en-US" dirty="0"/>
              <a:t>he was a computer science student. </a:t>
            </a:r>
            <a:endParaRPr lang="en-US" dirty="0" smtClean="0"/>
          </a:p>
          <a:p>
            <a:r>
              <a:rPr lang="en-US" dirty="0" smtClean="0"/>
              <a:t>He </a:t>
            </a:r>
            <a:r>
              <a:rPr lang="en-US" dirty="0"/>
              <a:t>used to work on the </a:t>
            </a:r>
            <a:r>
              <a:rPr lang="en-US" b="1" dirty="0"/>
              <a:t>UNIX OS (proprietary software) </a:t>
            </a:r>
            <a:r>
              <a:rPr lang="en-US" dirty="0"/>
              <a:t>and thought that it needed improvements. </a:t>
            </a:r>
          </a:p>
          <a:p>
            <a:r>
              <a:rPr lang="en-US" dirty="0"/>
              <a:t>However, when his suggestions were rejected by the designers of UNIX, he thought of launching an OS which will be </a:t>
            </a:r>
            <a:r>
              <a:rPr lang="en-US" b="1" dirty="0"/>
              <a:t>receptive to </a:t>
            </a:r>
            <a:r>
              <a:rPr lang="en-US" b="1" dirty="0" smtClean="0"/>
              <a:t>changes, modifications </a:t>
            </a:r>
            <a:r>
              <a:rPr lang="en-US" b="1" dirty="0"/>
              <a:t>suggested by its users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The earlier versions of Linux were not so user-friendly as they were in use by computer programmers and </a:t>
            </a:r>
            <a:r>
              <a:rPr lang="en-US" b="1" dirty="0"/>
              <a:t>Linus Torvalds never had it in mind to commercialize</a:t>
            </a:r>
            <a:r>
              <a:rPr lang="en-US" dirty="0"/>
              <a:t> his product.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1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advantage of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advantage of Linux was that programmers were able to use the Linux Kernel to </a:t>
            </a:r>
            <a:r>
              <a:rPr lang="en-US" b="1" dirty="0"/>
              <a:t>design their own custom operating systems</a:t>
            </a:r>
            <a:r>
              <a:rPr lang="en-US" dirty="0"/>
              <a:t>. </a:t>
            </a:r>
            <a:r>
              <a:rPr lang="en-US" dirty="0" smtClean="0"/>
              <a:t>With </a:t>
            </a:r>
            <a:r>
              <a:rPr lang="en-US" dirty="0"/>
              <a:t>time, a new range of user-friendly OS's stormed the computer world. </a:t>
            </a:r>
            <a:endParaRPr lang="en-US" dirty="0" smtClean="0"/>
          </a:p>
          <a:p>
            <a:r>
              <a:rPr lang="en-US" dirty="0" smtClean="0"/>
              <a:t>Now</a:t>
            </a:r>
            <a:r>
              <a:rPr lang="en-US" dirty="0"/>
              <a:t>, </a:t>
            </a:r>
            <a:r>
              <a:rPr lang="en-US" b="1" dirty="0"/>
              <a:t>Linux is one of the most popular and widely used Kernel, </a:t>
            </a:r>
            <a:r>
              <a:rPr lang="en-US" dirty="0"/>
              <a:t>and it is the backbone of popular operating systems like </a:t>
            </a:r>
            <a:r>
              <a:rPr lang="en-US" b="1" dirty="0" err="1"/>
              <a:t>Debian</a:t>
            </a:r>
            <a:r>
              <a:rPr lang="en-US" b="1" dirty="0"/>
              <a:t>, </a:t>
            </a:r>
            <a:r>
              <a:rPr lang="en-US" b="1" dirty="0" err="1"/>
              <a:t>Knoppix</a:t>
            </a:r>
            <a:r>
              <a:rPr lang="en-US" b="1" dirty="0"/>
              <a:t>, Ubuntu, and Fedora</a:t>
            </a:r>
            <a:r>
              <a:rPr lang="en-US" dirty="0"/>
              <a:t>. </a:t>
            </a:r>
            <a:r>
              <a:rPr lang="en-US" dirty="0" smtClean="0"/>
              <a:t>Nevertheless</a:t>
            </a:r>
            <a:r>
              <a:rPr lang="en-US" dirty="0"/>
              <a:t>, the list does not end here as there are thousands of OS's based on Linux which offer a variety of functions to the users. </a:t>
            </a:r>
          </a:p>
          <a:p>
            <a:r>
              <a:rPr lang="en-US" dirty="0"/>
              <a:t>Linux Kernel is normally used in combination of </a:t>
            </a:r>
            <a:r>
              <a:rPr lang="en-US" dirty="0">
                <a:hlinkClick r:id="rId2"/>
              </a:rPr>
              <a:t>GNU</a:t>
            </a:r>
            <a:r>
              <a:rPr lang="en-US" dirty="0"/>
              <a:t> project by Dr. Richard Stallman. </a:t>
            </a:r>
            <a:endParaRPr lang="en-US" dirty="0" smtClean="0"/>
          </a:p>
          <a:p>
            <a:r>
              <a:rPr lang="en-US" dirty="0" smtClean="0"/>
              <a:t>All modern </a:t>
            </a:r>
            <a:r>
              <a:rPr lang="en-US" dirty="0"/>
              <a:t>distributions of Linux are actually distributions of Linux/GNU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7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benefits of using </a:t>
            </a:r>
            <a:r>
              <a:rPr lang="en-US" b="1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Being open-source, anyone with programming knowledge can modify it.</a:t>
            </a:r>
          </a:p>
          <a:p>
            <a:r>
              <a:rPr lang="en-US" dirty="0"/>
              <a:t>The Linux operating systems now offer </a:t>
            </a:r>
            <a:r>
              <a:rPr lang="en-US" b="1" dirty="0"/>
              <a:t>millions of programs/applications to choose from</a:t>
            </a:r>
            <a:r>
              <a:rPr lang="en-US" dirty="0"/>
              <a:t>, most of </a:t>
            </a:r>
            <a:r>
              <a:rPr lang="en-US" dirty="0" smtClean="0"/>
              <a:t>which are free.</a:t>
            </a:r>
            <a:endParaRPr lang="en-US" dirty="0"/>
          </a:p>
          <a:p>
            <a:r>
              <a:rPr lang="en-US" dirty="0" smtClean="0"/>
              <a:t>Linux </a:t>
            </a:r>
            <a:r>
              <a:rPr lang="en-US" dirty="0"/>
              <a:t>is a highly secure </a:t>
            </a:r>
            <a:r>
              <a:rPr lang="en-US" dirty="0" smtClean="0"/>
              <a:t>system. 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a global development community constantly looking at ways to enhance its security. 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each upgrade, the OS becomes more secure and </a:t>
            </a:r>
            <a:r>
              <a:rPr lang="en-US" dirty="0" smtClean="0"/>
              <a:t>robust.</a:t>
            </a:r>
            <a:endParaRPr lang="en-US" dirty="0"/>
          </a:p>
          <a:p>
            <a:r>
              <a:rPr lang="en-US" dirty="0"/>
              <a:t>Linux is the OS of choice for Server environments due to its stability and reliability </a:t>
            </a:r>
            <a:endParaRPr lang="en-US" dirty="0" smtClean="0"/>
          </a:p>
          <a:p>
            <a:pPr lvl="1"/>
            <a:r>
              <a:rPr lang="en-US" dirty="0" smtClean="0"/>
              <a:t>Mega-companies </a:t>
            </a:r>
            <a:r>
              <a:rPr lang="en-US" dirty="0"/>
              <a:t>like Amazon, Facebook, and Google use Linux for their s</a:t>
            </a:r>
            <a:r>
              <a:rPr lang="en-US" dirty="0" smtClean="0"/>
              <a:t>ervers.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Linux based server could run non-stop without a reboot for years on end.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Learning Linux is essentially learning about 2 OS at the same time.</a:t>
            </a:r>
          </a:p>
          <a:p>
            <a:r>
              <a:rPr lang="en-US" dirty="0" smtClean="0"/>
              <a:t>UNIX </a:t>
            </a:r>
            <a:r>
              <a:rPr lang="en-US" dirty="0"/>
              <a:t>is called the mother of operating systems which laid out the foundation to Linux. </a:t>
            </a:r>
            <a:endParaRPr lang="en-US" dirty="0" smtClean="0"/>
          </a:p>
          <a:p>
            <a:pPr lvl="1"/>
            <a:r>
              <a:rPr lang="en-US" dirty="0" smtClean="0"/>
              <a:t>However, Unix </a:t>
            </a:r>
            <a:r>
              <a:rPr lang="en-US" dirty="0"/>
              <a:t>is designed mainly for mainframes and is in enterprises and universities. 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may have to pay for a Unix kernel while in Linux it is free. </a:t>
            </a:r>
          </a:p>
          <a:p>
            <a:r>
              <a:rPr lang="en-US" dirty="0"/>
              <a:t>But, the </a:t>
            </a:r>
            <a:r>
              <a:rPr lang="en-US" b="1" dirty="0"/>
              <a:t>commands used on both the operating systems are usually the same.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is not much difference between UNIX and Linux. </a:t>
            </a:r>
            <a:endParaRPr lang="en-US" dirty="0" smtClean="0"/>
          </a:p>
          <a:p>
            <a:pPr lvl="1"/>
            <a:r>
              <a:rPr lang="en-US" dirty="0" smtClean="0"/>
              <a:t>Though </a:t>
            </a:r>
            <a:r>
              <a:rPr lang="en-US" dirty="0"/>
              <a:t>they might seem different, at the core, they are essentially the same.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b="1" dirty="0"/>
              <a:t>Linux is a clone of UNIX</a:t>
            </a:r>
            <a:r>
              <a:rPr lang="en-US" dirty="0"/>
              <a:t>. So learning one is same as learning another.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4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Linux Distribution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Linux is open-source, free to use kernel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used by programmers, organizations, profit and non-profit companies around the world to </a:t>
            </a:r>
            <a:r>
              <a:rPr lang="en-US" b="1" dirty="0"/>
              <a:t>create Operating systems to suit their individual requirements</a:t>
            </a:r>
            <a:r>
              <a:rPr lang="en-US" dirty="0"/>
              <a:t>. </a:t>
            </a:r>
          </a:p>
          <a:p>
            <a:r>
              <a:rPr lang="en-US" dirty="0"/>
              <a:t>To prevent hacking attempts, many organizations keep their Linux operating systems private. </a:t>
            </a:r>
          </a:p>
          <a:p>
            <a:r>
              <a:rPr lang="en-US" dirty="0"/>
              <a:t>Many others make their variations of Linux available publicly so the whole world can benefit at large. </a:t>
            </a:r>
          </a:p>
          <a:p>
            <a:r>
              <a:rPr lang="en-US" dirty="0"/>
              <a:t>These versions/ types /kinds of Linux operating system are called </a:t>
            </a:r>
            <a:r>
              <a:rPr lang="en-US" b="1" dirty="0"/>
              <a:t>Distributions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8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many distributions are out there?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</a:t>
            </a:r>
            <a:r>
              <a:rPr lang="en-US" b="1" dirty="0"/>
              <a:t>hundreds of Linux operating systems or Distributions </a:t>
            </a:r>
            <a:r>
              <a:rPr lang="en-US" dirty="0"/>
              <a:t>available these days. </a:t>
            </a: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of them are designed with a specific purpose in mind.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to run a </a:t>
            </a:r>
            <a:r>
              <a:rPr lang="en-US" b="1" dirty="0"/>
              <a:t>web server or to run on network switches like routers, modems, </a:t>
            </a:r>
            <a:r>
              <a:rPr lang="en-US" dirty="0"/>
              <a:t>etc. </a:t>
            </a:r>
          </a:p>
          <a:p>
            <a:r>
              <a:rPr lang="en-US" dirty="0"/>
              <a:t>The latest example of one of the most popular smartphone-based Linux Distribution is </a:t>
            </a:r>
            <a:r>
              <a:rPr lang="en-US" b="1" dirty="0"/>
              <a:t>Android!</a:t>
            </a:r>
            <a:r>
              <a:rPr lang="en-US" dirty="0"/>
              <a:t> </a:t>
            </a:r>
          </a:p>
          <a:p>
            <a:r>
              <a:rPr lang="en-US" dirty="0"/>
              <a:t>Many of these Distributions are built to offer </a:t>
            </a:r>
            <a:r>
              <a:rPr lang="en-US" b="1" dirty="0"/>
              <a:t>excellent personal computing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Popular Linux distros include Arch, CentOS, </a:t>
            </a:r>
            <a:r>
              <a:rPr lang="en-US" dirty="0" err="1" smtClean="0"/>
              <a:t>Debian</a:t>
            </a:r>
            <a:r>
              <a:rPr lang="en-US" dirty="0" smtClean="0"/>
              <a:t>, Fedora, Gentoo, </a:t>
            </a:r>
            <a:r>
              <a:rPr lang="en-US" dirty="0" err="1" smtClean="0"/>
              <a:t>LinuxMint</a:t>
            </a:r>
            <a:r>
              <a:rPr lang="en-US" dirty="0" smtClean="0"/>
              <a:t>, </a:t>
            </a:r>
            <a:r>
              <a:rPr lang="en-US" dirty="0" err="1" smtClean="0"/>
              <a:t>OpenSUSE</a:t>
            </a:r>
            <a:r>
              <a:rPr lang="en-US" dirty="0" smtClean="0"/>
              <a:t>, </a:t>
            </a:r>
            <a:r>
              <a:rPr lang="en-US" dirty="0" err="1" smtClean="0"/>
              <a:t>RedHat</a:t>
            </a:r>
            <a:r>
              <a:rPr lang="en-US" dirty="0" smtClean="0"/>
              <a:t>, Slackware, and Ubuntu</a:t>
            </a:r>
          </a:p>
          <a:p>
            <a:r>
              <a:rPr lang="en-US" dirty="0"/>
              <a:t>We will be using Ubuntu for our learning purpose as it's easy for a beginner to understand.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3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Linux using Virtual </a:t>
            </a:r>
            <a:r>
              <a:rPr lang="en-US" b="1" dirty="0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popular method to install a Linux operating system.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virtual installation offers you the freedom of running Linux on an existing OS already installed on your computer.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if you have Windows running, then you can just run Linux with a click of a button</a:t>
            </a:r>
            <a:r>
              <a:rPr lang="en-US" dirty="0" smtClean="0"/>
              <a:t>.</a:t>
            </a:r>
          </a:p>
          <a:p>
            <a:r>
              <a:rPr lang="en-US" dirty="0"/>
              <a:t>Virtual machine software like Oracle VM can install Ubuntu in easy steps. Let us </a:t>
            </a:r>
            <a:r>
              <a:rPr lang="en-US" dirty="0" smtClean="0"/>
              <a:t>look at them: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95" y="5150117"/>
            <a:ext cx="6151419" cy="8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7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</TotalTime>
  <Words>819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Linux – an Introduction</vt:lpstr>
      <vt:lpstr>What is Linux?</vt:lpstr>
      <vt:lpstr>Who created Linux?</vt:lpstr>
      <vt:lpstr>Main advantage of Linux</vt:lpstr>
      <vt:lpstr>The benefits of using Linux</vt:lpstr>
      <vt:lpstr>Why learn Linux?</vt:lpstr>
      <vt:lpstr>What is a Linux Distribution?</vt:lpstr>
      <vt:lpstr>How many distributions are out there? </vt:lpstr>
      <vt:lpstr>Installing Linux using Virtual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– an Introduction</dc:title>
  <dc:creator>Danny Chen</dc:creator>
  <cp:lastModifiedBy>Danny Chen</cp:lastModifiedBy>
  <cp:revision>6</cp:revision>
  <dcterms:created xsi:type="dcterms:W3CDTF">2019-09-04T22:33:27Z</dcterms:created>
  <dcterms:modified xsi:type="dcterms:W3CDTF">2019-09-04T23:27:47Z</dcterms:modified>
</cp:coreProperties>
</file>