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DSM2294 – Lecture 5c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– process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utility reports the free disk space(Hard Disk) on all the file systems. </a:t>
            </a:r>
          </a:p>
          <a:p>
            <a:r>
              <a:rPr lang="en-US" dirty="0"/>
              <a:t>If you want the information in a readable format, then use the command: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-h'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shows the free and used memory (RAM) on the Linux system. </a:t>
            </a:r>
          </a:p>
          <a:p>
            <a:r>
              <a:rPr lang="en-US" dirty="0"/>
              <a:t>You can use the following arguments to display different types of output: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free -m </a:t>
            </a:r>
            <a:r>
              <a:rPr lang="en-US" dirty="0"/>
              <a:t>to display output in MB 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free -g </a:t>
            </a:r>
            <a:r>
              <a:rPr lang="en-US" dirty="0"/>
              <a:t>to display output in GB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Summary: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running program or a command given to a Linux system is called a process</a:t>
            </a:r>
          </a:p>
          <a:p>
            <a:r>
              <a:rPr lang="en-US" dirty="0"/>
              <a:t>A process could run in foreground or background</a:t>
            </a:r>
          </a:p>
          <a:p>
            <a:r>
              <a:rPr lang="en-US" dirty="0"/>
              <a:t>The priority index of a process is called Nice in Linux. Its default value is 0, and it can vary between 20 to -19</a:t>
            </a:r>
          </a:p>
          <a:p>
            <a:r>
              <a:rPr lang="en-US" dirty="0"/>
              <a:t>The lower the Niceness index, the higher would be priority given to that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instance of a program is called a Process. </a:t>
            </a:r>
          </a:p>
          <a:p>
            <a:r>
              <a:rPr lang="en-US" dirty="0"/>
              <a:t>In simple terms, any command that you give to your Linux machine starts a new process.</a:t>
            </a:r>
          </a:p>
          <a:p>
            <a:r>
              <a:rPr lang="en-US" dirty="0"/>
              <a:t>Having multiple processes for the same program is possible.</a:t>
            </a:r>
          </a:p>
          <a:p>
            <a:r>
              <a:rPr lang="en-US" dirty="0"/>
              <a:t>Types of Processes: </a:t>
            </a:r>
          </a:p>
          <a:p>
            <a:pPr lvl="1"/>
            <a:r>
              <a:rPr lang="en-US" dirty="0"/>
              <a:t>Foreground Processes: They run on the screen and need input from the user. </a:t>
            </a:r>
          </a:p>
          <a:p>
            <a:pPr lvl="2"/>
            <a:r>
              <a:rPr lang="en-US" dirty="0"/>
              <a:t>For example: Office Programs</a:t>
            </a:r>
          </a:p>
          <a:p>
            <a:pPr lvl="1"/>
            <a:r>
              <a:rPr lang="en-US" dirty="0"/>
              <a:t>Background Processes: They run in the background and usually do not need user input. </a:t>
            </a:r>
          </a:p>
          <a:p>
            <a:pPr lvl="2"/>
            <a:r>
              <a:rPr lang="en-US" dirty="0"/>
              <a:t>For example: Antivirus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42358" cy="38155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Running a Foreground Process</a:t>
            </a:r>
          </a:p>
          <a:p>
            <a:pPr lvl="1"/>
            <a:r>
              <a:rPr lang="en-US" dirty="0"/>
              <a:t>To start a foreground process, you can either run it from the dashboard, or you can run it from the terminal: e.g. type </a:t>
            </a:r>
            <a:r>
              <a:rPr lang="en-US" b="1" dirty="0">
                <a:latin typeface="Consolas" panose="020B0609020204030204" pitchFamily="49" charset="0"/>
              </a:rPr>
              <a:t>Banshee </a:t>
            </a:r>
          </a:p>
          <a:p>
            <a:pPr lvl="1"/>
            <a:r>
              <a:rPr lang="en-US" dirty="0"/>
              <a:t>When using the Terminal, you will have to wait, until the foreground process runs. </a:t>
            </a:r>
          </a:p>
          <a:p>
            <a:r>
              <a:rPr lang="en-US" b="1" dirty="0"/>
              <a:t>Running a Background process</a:t>
            </a:r>
          </a:p>
          <a:p>
            <a:pPr lvl="1"/>
            <a:r>
              <a:rPr lang="en-US" dirty="0"/>
              <a:t>If you start a foreground program/process from the terminal, then you cannot work on the terminal, till the program is up and running. </a:t>
            </a:r>
          </a:p>
          <a:p>
            <a:pPr lvl="1"/>
            <a:r>
              <a:rPr lang="en-US" dirty="0"/>
              <a:t>Data-intensive tasks, in particular, take lots of processing power and may even take hours to complete. </a:t>
            </a:r>
          </a:p>
          <a:p>
            <a:pPr lvl="1"/>
            <a:r>
              <a:rPr lang="en-US" dirty="0"/>
              <a:t>You do not want your terminal to be held up for such a long time. </a:t>
            </a:r>
          </a:p>
          <a:p>
            <a:pPr lvl="1"/>
            <a:r>
              <a:rPr lang="en-US" dirty="0"/>
              <a:t>To avoid such a situation, you can run the program and send it to the background so that terminal remains available to you.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dirty="0"/>
              <a:t>Start a program and press ctrl-x</a:t>
            </a:r>
          </a:p>
          <a:p>
            <a:pPr lvl="2"/>
            <a:r>
              <a:rPr lang="en-US" dirty="0"/>
              <a:t>Type ‘</a:t>
            </a:r>
            <a:r>
              <a:rPr lang="en-US" dirty="0" err="1"/>
              <a:t>bg</a:t>
            </a:r>
            <a:r>
              <a:rPr lang="en-US" dirty="0"/>
              <a:t>’ to send the process into the background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command "</a:t>
            </a:r>
            <a:r>
              <a:rPr lang="en-US" dirty="0" err="1"/>
              <a:t>fg</a:t>
            </a:r>
            <a:r>
              <a:rPr lang="en-US" dirty="0"/>
              <a:t>" to continue a program which was stopped and bring it to the foreground.  </a:t>
            </a:r>
          </a:p>
          <a:p>
            <a:r>
              <a:rPr lang="en-US" dirty="0"/>
              <a:t>The simple syntax for this utility is: </a:t>
            </a:r>
            <a:r>
              <a:rPr lang="en-US" b="1" dirty="0" err="1">
                <a:latin typeface="Consolas" panose="020B0609020204030204" pitchFamily="49" charset="0"/>
              </a:rPr>
              <a:t>fg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jobname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Launch the 'banshee' music player</a:t>
            </a:r>
          </a:p>
          <a:p>
            <a:pPr lvl="1"/>
            <a:r>
              <a:rPr lang="en-US" dirty="0"/>
              <a:t>Stop it with the 'ctrl +z' command</a:t>
            </a:r>
          </a:p>
          <a:p>
            <a:pPr lvl="1"/>
            <a:r>
              <a:rPr lang="en-US" dirty="0"/>
              <a:t>Continue it with the '</a:t>
            </a:r>
            <a:r>
              <a:rPr lang="en-US" dirty="0" err="1"/>
              <a:t>fg</a:t>
            </a:r>
            <a:r>
              <a:rPr lang="en-US" dirty="0"/>
              <a:t>' utility.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7092"/>
            <a:ext cx="8761413" cy="706964"/>
          </a:xfrm>
        </p:spPr>
        <p:txBody>
          <a:bodyPr/>
          <a:lstStyle/>
          <a:p>
            <a:r>
              <a:rPr lang="en-US" b="1" dirty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utility tells the user about all the running processes on the Linux machine.</a:t>
            </a:r>
          </a:p>
          <a:p>
            <a:r>
              <a:rPr lang="en-US" dirty="0"/>
              <a:t>Press 'q' on the keyboard to move out of the process display. </a:t>
            </a:r>
          </a:p>
          <a:p>
            <a:r>
              <a:rPr lang="en-US" dirty="0"/>
              <a:t>The process terminology are as follows: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66750"/>
              </p:ext>
            </p:extLst>
          </p:nvPr>
        </p:nvGraphicFramePr>
        <p:xfrm>
          <a:off x="2008630" y="4127157"/>
          <a:ext cx="6019802" cy="2532360"/>
        </p:xfrm>
        <a:graphic>
          <a:graphicData uri="http://schemas.openxmlformats.org/drawingml/2006/table">
            <a:tbl>
              <a:tblPr/>
              <a:tblGrid>
                <a:gridCol w="1493522">
                  <a:extLst>
                    <a:ext uri="{9D8B030D-6E8A-4147-A177-3AD203B41FA5}">
                      <a16:colId xmlns:a16="http://schemas.microsoft.com/office/drawing/2014/main" val="1637674343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008798740"/>
                    </a:ext>
                  </a:extLst>
                </a:gridCol>
              </a:tblGrid>
              <a:tr h="3403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ID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The process ID of each task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8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User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The username of task owner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3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PR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Priority</a:t>
                      </a:r>
                      <a:r>
                        <a:rPr lang="en-US" sz="1100"/>
                        <a:t> </a:t>
                      </a:r>
                      <a:r>
                        <a:rPr lang="en-US" sz="1100">
                          <a:effectLst/>
                        </a:rPr>
                        <a:t>Can be 20(highest) or -20(lowest)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4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NI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The nice value of a task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9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VIRT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Virtual memory used (kb)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118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RES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Physical memory used (kb)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SHR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Shared memory used (kb)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3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Status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51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%CPU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 of CPU time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38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%MEM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Physical memory used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11048"/>
                  </a:ext>
                </a:extLst>
              </a:tr>
              <a:tr h="13039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TIME+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Total CPU time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1285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Command</a:t>
                      </a:r>
                      <a:r>
                        <a:rPr lang="en-US" sz="1100"/>
                        <a:t> </a:t>
                      </a:r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Command name</a:t>
                      </a:r>
                      <a:endParaRPr lang="en-US" sz="1100" dirty="0"/>
                    </a:p>
                  </a:txBody>
                  <a:tcPr marL="31632" marR="31632" marT="15816" marB="15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stands for 'Process Status'. </a:t>
            </a:r>
          </a:p>
          <a:p>
            <a:pPr lvl="1"/>
            <a:r>
              <a:rPr lang="en-US" dirty="0"/>
              <a:t>It is similar to the "Task Manager" that pop-ups in a Windows Machine when we use </a:t>
            </a:r>
            <a:r>
              <a:rPr lang="en-US" dirty="0" err="1"/>
              <a:t>Cntrl+Alt+Del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command is similar to 'top' command but the information displayed is different. </a:t>
            </a:r>
          </a:p>
          <a:p>
            <a:r>
              <a:rPr lang="en-US" dirty="0"/>
              <a:t>To check all the processes running under a user, use the command: </a:t>
            </a: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ux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You can also check the process status of a single process, use the syntax: </a:t>
            </a: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PID (e.g. </a:t>
            </a: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1268)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command terminates running processes on a Linux machine.</a:t>
            </a:r>
          </a:p>
          <a:p>
            <a:r>
              <a:rPr lang="en-US" dirty="0"/>
              <a:t>To use these utilities you need to know the PID (process id) of the process you want to kill using the syntax</a:t>
            </a:r>
            <a:r>
              <a:rPr lang="en-US"/>
              <a:t>: </a:t>
            </a:r>
            <a:r>
              <a:rPr lang="en-US" b="1">
                <a:latin typeface="Consolas" panose="020B0609020204030204" pitchFamily="49" charset="0"/>
              </a:rPr>
              <a:t>kill -9 </a:t>
            </a:r>
            <a:r>
              <a:rPr lang="en-US" b="1" dirty="0">
                <a:latin typeface="Consolas" panose="020B0609020204030204" pitchFamily="49" charset="0"/>
              </a:rPr>
              <a:t>PID</a:t>
            </a:r>
          </a:p>
          <a:p>
            <a:r>
              <a:rPr lang="en-US" dirty="0"/>
              <a:t>To find the PID of a process simply type: 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pidof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ProcessName</a:t>
            </a:r>
            <a:r>
              <a:rPr lang="en-US" b="1" dirty="0">
                <a:latin typeface="Consolas" panose="020B0609020204030204" pitchFamily="49" charset="0"/>
              </a:rPr>
              <a:t> (e.g. </a:t>
            </a:r>
            <a:r>
              <a:rPr lang="en-US" b="1" dirty="0" err="1">
                <a:latin typeface="Consolas" panose="020B0609020204030204" pitchFamily="49" charset="0"/>
              </a:rPr>
              <a:t>pidof</a:t>
            </a:r>
            <a:r>
              <a:rPr lang="en-US" b="1" dirty="0">
                <a:latin typeface="Consolas" panose="020B0609020204030204" pitchFamily="49" charset="0"/>
              </a:rPr>
              <a:t> photoshop.exe)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05782" cy="3971036"/>
          </a:xfrm>
        </p:spPr>
        <p:txBody>
          <a:bodyPr>
            <a:normAutofit/>
          </a:bodyPr>
          <a:lstStyle/>
          <a:p>
            <a:r>
              <a:rPr lang="en-US" dirty="0"/>
              <a:t>Linux can run a lot of processes at a time, which can slow down the speed of some high priority processes and result in poor performance. </a:t>
            </a:r>
          </a:p>
          <a:p>
            <a:r>
              <a:rPr lang="en-US" dirty="0"/>
              <a:t>To avoid this, you can tell your machine to prioritize processes as per your requirements. </a:t>
            </a:r>
          </a:p>
          <a:p>
            <a:r>
              <a:rPr lang="en-US" dirty="0"/>
              <a:t>This priority is called Niceness in Linux, and it has a value between -20 to 19. The lower the Niceness index, the higher would be a priority given to that task. </a:t>
            </a:r>
          </a:p>
          <a:p>
            <a:pPr lvl="1"/>
            <a:r>
              <a:rPr lang="en-US" dirty="0"/>
              <a:t>The default value of all the processes is 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start a process with a niceness value other than the default value use the following syntax: </a:t>
            </a:r>
            <a:r>
              <a:rPr lang="en-US" b="1" dirty="0">
                <a:latin typeface="Consolas" panose="020B0609020204030204" pitchFamily="49" charset="0"/>
              </a:rPr>
              <a:t>nice -n 'Nice value' process name</a:t>
            </a:r>
          </a:p>
          <a:p>
            <a:r>
              <a:rPr lang="en-US" dirty="0"/>
              <a:t>If there is some process already running on the system, then you can '</a:t>
            </a:r>
            <a:r>
              <a:rPr lang="en-US" dirty="0" err="1"/>
              <a:t>Renice</a:t>
            </a:r>
            <a:r>
              <a:rPr lang="en-US" dirty="0"/>
              <a:t>' its value using the syntax: </a:t>
            </a:r>
            <a:r>
              <a:rPr lang="en-US" b="1" dirty="0" err="1">
                <a:latin typeface="Consolas" panose="020B0609020204030204" pitchFamily="49" charset="0"/>
              </a:rPr>
              <a:t>renice</a:t>
            </a:r>
            <a:r>
              <a:rPr lang="en-US" b="1" dirty="0">
                <a:latin typeface="Consolas" panose="020B0609020204030204" pitchFamily="49" charset="0"/>
              </a:rPr>
              <a:t> 'nice value' -p 'PID‘</a:t>
            </a:r>
          </a:p>
          <a:p>
            <a:r>
              <a:rPr lang="en-US" dirty="0"/>
              <a:t>To change Niceness, you can use the 'top' command to determine the PID (process id) and its Nice value. Later use the </a:t>
            </a:r>
            <a:r>
              <a:rPr lang="en-US" dirty="0" err="1"/>
              <a:t>renice</a:t>
            </a:r>
            <a:r>
              <a:rPr lang="en-US" dirty="0"/>
              <a:t> command to change the value.</a:t>
            </a:r>
          </a:p>
          <a:p>
            <a:r>
              <a:rPr lang="en-US" dirty="0"/>
              <a:t>Let us understand this with an example:</a:t>
            </a:r>
          </a:p>
          <a:p>
            <a:pPr lvl="1"/>
            <a:r>
              <a:rPr lang="en-US" dirty="0"/>
              <a:t>Check the niceness value of the process ‘banshee’</a:t>
            </a:r>
          </a:p>
          <a:p>
            <a:pPr lvl="1"/>
            <a:r>
              <a:rPr lang="en-US" dirty="0" err="1"/>
              <a:t>Renice</a:t>
            </a:r>
            <a:r>
              <a:rPr lang="en-US" dirty="0"/>
              <a:t> the value to -20</a:t>
            </a:r>
          </a:p>
          <a:p>
            <a:pPr lvl="1"/>
            <a:r>
              <a:rPr lang="en-US" dirty="0"/>
              <a:t>Check the value to make sure it turned to -20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1003</TotalTime>
  <Words>967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5c</vt:lpstr>
      <vt:lpstr>What is a Process?</vt:lpstr>
      <vt:lpstr>Running a process</vt:lpstr>
      <vt:lpstr>Fg</vt:lpstr>
      <vt:lpstr>Top</vt:lpstr>
      <vt:lpstr>PS</vt:lpstr>
      <vt:lpstr>Kill</vt:lpstr>
      <vt:lpstr>NICE</vt:lpstr>
      <vt:lpstr>Using Nice</vt:lpstr>
      <vt:lpstr>DF</vt:lpstr>
      <vt:lpstr>Free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0204677 LIM ZHE YUAN</cp:lastModifiedBy>
  <cp:revision>81</cp:revision>
  <dcterms:created xsi:type="dcterms:W3CDTF">2019-09-04T22:33:27Z</dcterms:created>
  <dcterms:modified xsi:type="dcterms:W3CDTF">2022-12-13T08:42:00Z</dcterms:modified>
</cp:coreProperties>
</file>