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239-3763-4F6E-8DD1-594704891FF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BD88-3C7F-4247-93A5-5D371DBFA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01F864-E9B1-4EDF-83C4-B94597B50C42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D99-F2CF-42C4-806C-5C7A30A986F7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C1F2-5BC2-4EC7-84FF-2DC9474DB49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1A0D-BE86-447D-AC2F-C8F08DAB5B3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6728-F4D9-4400-A83D-F0537238A07C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8831-8223-4DAD-948D-BA111EAB4B09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4618-1BE6-4E80-8C72-FC396051C592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8097E4C-EC52-4510-A66D-A49CDED24FD3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77B4BC-3614-4905-A5D7-0066313A2C2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5B6D-112F-4E3D-B0EB-2E5DF76B2948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60B-4E7E-4AC4-9C91-659F88656B87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E7A-99F8-49A2-B306-5F0BFF23523A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385A-9C1F-4E95-B2E3-A6F91D99230C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24F6-0E49-484A-AA41-6479082BEBFF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6ED-D9E9-470E-8E48-D6BBB1ACDB52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A5D-F564-420A-8F48-8F65EE52308B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107C-FAD7-47C5-B88D-2BCDDAE50CFD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B5329C-9DD4-426D-AB43-7895778449C1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E559B2-24E8-4213-AECB-E5272B81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DSM2294 – Lecture 6b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Linux – Intro to shell 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Shell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10270" cy="37166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store data in the form of characters and numbers. </a:t>
            </a:r>
          </a:p>
          <a:p>
            <a:r>
              <a:rPr lang="en-US" dirty="0"/>
              <a:t>Similarly, Shell variables are used to store information and they can by the shell only.</a:t>
            </a:r>
          </a:p>
          <a:p>
            <a:r>
              <a:rPr lang="en-US" dirty="0"/>
              <a:t>For example, the following creates a shell variable and then prints it: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variable ="Hello"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echo $variable</a:t>
            </a:r>
          </a:p>
          <a:p>
            <a:r>
              <a:rPr lang="en-US" dirty="0"/>
              <a:t>Below is a small script which will use a variable: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echo "what is your name?"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read name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echo "How do you do, $name?"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read remark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echo "I am $remark too!"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and execute a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steps to create and execute a script: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script (use the sample script in the previous slide)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 the script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Enter the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Enter the remark</a:t>
            </a:r>
          </a:p>
          <a:p>
            <a:r>
              <a:rPr lang="en-US" dirty="0"/>
              <a:t>As you see, the program picked the value of the variable 'name' as Joy and 'remark' as excellent. </a:t>
            </a:r>
          </a:p>
          <a:p>
            <a:r>
              <a:rPr lang="en-US" dirty="0"/>
              <a:t>This is a simple script. You can develop advanced scripts which contain conditional statements, loops, and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is the nucleus of the operating systems, and it communicates between hardware and software</a:t>
            </a:r>
          </a:p>
          <a:p>
            <a:r>
              <a:rPr lang="en-US" dirty="0"/>
              <a:t>Shell is a program which interprets user commands through CLI like Terminal</a:t>
            </a:r>
          </a:p>
          <a:p>
            <a:r>
              <a:rPr lang="en-US" dirty="0"/>
              <a:t>The Bourne shell and the C shell are the most used shells in Linux</a:t>
            </a:r>
          </a:p>
          <a:p>
            <a:r>
              <a:rPr lang="en-US" dirty="0"/>
              <a:t>Shell scripting is writing a series of command for the shell to execute</a:t>
            </a:r>
          </a:p>
          <a:p>
            <a:r>
              <a:rPr lang="en-US" dirty="0"/>
              <a:t>Shell variables store the value of a string or a number for the shell to read</a:t>
            </a:r>
          </a:p>
          <a:p>
            <a:r>
              <a:rPr lang="en-US"/>
              <a:t>Shell scripting can help you create complex programs containing conditional statements, loops, and functions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Kernel &amp;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is made of many components, but its two prime components are:</a:t>
            </a:r>
          </a:p>
          <a:p>
            <a:pPr lvl="1"/>
            <a:r>
              <a:rPr lang="en-US" dirty="0"/>
              <a:t>Kernel</a:t>
            </a:r>
          </a:p>
          <a:p>
            <a:pPr lvl="1"/>
            <a:r>
              <a:rPr lang="en-US" dirty="0"/>
              <a:t>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71" y="3667627"/>
            <a:ext cx="5570029" cy="28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2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Kernel is at the nucleus of a computer. </a:t>
            </a:r>
          </a:p>
          <a:p>
            <a:pPr lvl="1"/>
            <a:r>
              <a:rPr lang="en-US" dirty="0"/>
              <a:t>It makes the communication between the hardware and software possible. </a:t>
            </a:r>
          </a:p>
          <a:p>
            <a:pPr lvl="1"/>
            <a:r>
              <a:rPr lang="en-US" dirty="0"/>
              <a:t>While the Kernel is the innermost part of an operating system, a Shell is the outermost one. </a:t>
            </a:r>
          </a:p>
          <a:p>
            <a:r>
              <a:rPr lang="en-US" dirty="0"/>
              <a:t>A Shell in a Linux operating system takes input from you in the form of commands, processes it, and then gives an output. </a:t>
            </a:r>
          </a:p>
          <a:p>
            <a:pPr lvl="1"/>
            <a:r>
              <a:rPr lang="en-US" dirty="0"/>
              <a:t>It is the interface through which a user works on the programs, commands, and scripts. </a:t>
            </a:r>
          </a:p>
          <a:p>
            <a:pPr lvl="1"/>
            <a:r>
              <a:rPr lang="en-US" dirty="0"/>
              <a:t>A Shell is accessed by a Terminal which runs it. </a:t>
            </a:r>
          </a:p>
          <a:p>
            <a:r>
              <a:rPr lang="en-US" dirty="0"/>
              <a:t>When you run the Terminal, the Shell issues </a:t>
            </a:r>
            <a:r>
              <a:rPr lang="en-US" b="1" dirty="0"/>
              <a:t>a command prompt (usually $),</a:t>
            </a:r>
            <a:r>
              <a:rPr lang="en-US" dirty="0"/>
              <a:t> where you can type your input, which is then executed when you hit the Enter key. </a:t>
            </a:r>
          </a:p>
          <a:p>
            <a:r>
              <a:rPr lang="en-US" dirty="0"/>
              <a:t>The output or the result is thereafter displayed on the Terminal. </a:t>
            </a:r>
          </a:p>
          <a:p>
            <a:r>
              <a:rPr lang="en-US" dirty="0"/>
              <a:t>The Shell wraps around the delicate interior of an Operating System protecting it from accidental damage. </a:t>
            </a:r>
          </a:p>
          <a:p>
            <a:pPr lvl="1"/>
            <a:r>
              <a:rPr lang="en-US" dirty="0"/>
              <a:t>Hence the name </a:t>
            </a:r>
            <a:r>
              <a:rPr lang="en-US" b="1" dirty="0"/>
              <a:t>Shell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412326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main shells in Linux: </a:t>
            </a:r>
          </a:p>
          <a:p>
            <a:pPr lvl="1"/>
            <a:r>
              <a:rPr lang="en-US" b="1" dirty="0"/>
              <a:t>1</a:t>
            </a:r>
            <a:r>
              <a:rPr lang="en-US" dirty="0"/>
              <a:t>. The </a:t>
            </a:r>
            <a:r>
              <a:rPr lang="en-US" b="1" dirty="0"/>
              <a:t>Bourne Shell</a:t>
            </a:r>
            <a:r>
              <a:rPr lang="en-US" dirty="0"/>
              <a:t>: The prompt for this shell is $ and its derivatives are listed below: </a:t>
            </a:r>
          </a:p>
          <a:p>
            <a:pPr lvl="2"/>
            <a:r>
              <a:rPr lang="en-US" dirty="0"/>
              <a:t>POSIX shell also is known as </a:t>
            </a:r>
            <a:r>
              <a:rPr lang="en-US" dirty="0" err="1"/>
              <a:t>sh</a:t>
            </a:r>
            <a:endParaRPr lang="en-US" dirty="0"/>
          </a:p>
          <a:p>
            <a:pPr lvl="2"/>
            <a:r>
              <a:rPr lang="en-US" dirty="0" err="1"/>
              <a:t>Korn</a:t>
            </a:r>
            <a:r>
              <a:rPr lang="en-US" dirty="0"/>
              <a:t> Shell also knew as </a:t>
            </a:r>
            <a:r>
              <a:rPr lang="en-US" dirty="0" err="1"/>
              <a:t>sh</a:t>
            </a:r>
            <a:endParaRPr lang="en-US" dirty="0"/>
          </a:p>
          <a:p>
            <a:pPr lvl="2"/>
            <a:r>
              <a:rPr lang="en-US" b="1" dirty="0"/>
              <a:t>B</a:t>
            </a:r>
            <a:r>
              <a:rPr lang="en-US" dirty="0"/>
              <a:t>ourne </a:t>
            </a:r>
            <a:r>
              <a:rPr lang="en-US" b="1" dirty="0"/>
              <a:t>A</a:t>
            </a:r>
            <a:r>
              <a:rPr lang="en-US" dirty="0"/>
              <a:t>gain </a:t>
            </a:r>
            <a:r>
              <a:rPr lang="en-US" b="1" dirty="0" err="1"/>
              <a:t>SH</a:t>
            </a:r>
            <a:r>
              <a:rPr lang="en-US" dirty="0" err="1"/>
              <a:t>ell</a:t>
            </a:r>
            <a:r>
              <a:rPr lang="en-US" dirty="0"/>
              <a:t> also knew as bash (most popular)</a:t>
            </a:r>
          </a:p>
          <a:p>
            <a:pPr lvl="1"/>
            <a:r>
              <a:rPr lang="en-US" b="1" dirty="0"/>
              <a:t>2.</a:t>
            </a:r>
            <a:r>
              <a:rPr lang="en-US" dirty="0"/>
              <a:t> </a:t>
            </a:r>
            <a:r>
              <a:rPr lang="en-US" b="1" dirty="0"/>
              <a:t>The C shell</a:t>
            </a:r>
            <a:r>
              <a:rPr lang="en-US" dirty="0"/>
              <a:t>: The prompt for this shell is %, and its subcategories are: </a:t>
            </a:r>
          </a:p>
          <a:p>
            <a:pPr lvl="2"/>
            <a:r>
              <a:rPr lang="en-US" dirty="0"/>
              <a:t>C shell also is known as </a:t>
            </a:r>
            <a:r>
              <a:rPr lang="en-US" dirty="0" err="1"/>
              <a:t>csh</a:t>
            </a:r>
            <a:endParaRPr lang="en-US" dirty="0"/>
          </a:p>
          <a:p>
            <a:pPr lvl="2"/>
            <a:r>
              <a:rPr lang="en-US" dirty="0"/>
              <a:t>Tops C shell also is known as </a:t>
            </a:r>
            <a:r>
              <a:rPr lang="en-US" dirty="0" err="1"/>
              <a:t>tcsh</a:t>
            </a:r>
            <a:endParaRPr lang="en-US" dirty="0"/>
          </a:p>
          <a:p>
            <a:r>
              <a:rPr lang="en-US" dirty="0"/>
              <a:t>We will discuss bash shell based shell scripting in this lecture.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9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Shell Scripting?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180917" cy="3931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Shell scripting is writing a series of command for the shell to execute. </a:t>
            </a:r>
          </a:p>
          <a:p>
            <a:r>
              <a:rPr lang="en-US" dirty="0"/>
              <a:t>It can combine lengthy and repetitive sequences of commands into a single and simple script, which can be stored and executed anytime. </a:t>
            </a:r>
          </a:p>
          <a:p>
            <a:r>
              <a:rPr lang="en-US" dirty="0"/>
              <a:t>This reduces the effort required by the end user.</a:t>
            </a:r>
          </a:p>
          <a:p>
            <a:r>
              <a:rPr lang="en-US" dirty="0"/>
              <a:t>Let us understand the steps in creating a Shell Script </a:t>
            </a:r>
          </a:p>
          <a:p>
            <a:pPr lvl="1"/>
            <a:r>
              <a:rPr lang="en-US" b="1" dirty="0"/>
              <a:t>Create a file</a:t>
            </a:r>
            <a:r>
              <a:rPr lang="en-US" dirty="0"/>
              <a:t> </a:t>
            </a:r>
            <a:r>
              <a:rPr lang="en-US" b="1" dirty="0"/>
              <a:t>using</a:t>
            </a:r>
            <a:r>
              <a:rPr lang="en-US" dirty="0"/>
              <a:t> a </a:t>
            </a:r>
            <a:r>
              <a:rPr lang="en-US" b="1" dirty="0"/>
              <a:t>vi</a:t>
            </a:r>
            <a:r>
              <a:rPr lang="en-US" dirty="0"/>
              <a:t> editor(or any other editor).  Name  script file with </a:t>
            </a:r>
            <a:r>
              <a:rPr lang="en-US" b="1" dirty="0"/>
              <a:t>extension .</a:t>
            </a:r>
            <a:r>
              <a:rPr lang="en-US" b="1" dirty="0" err="1"/>
              <a:t>sh</a:t>
            </a:r>
            <a:endParaRPr lang="en-US" dirty="0"/>
          </a:p>
          <a:p>
            <a:pPr lvl="1"/>
            <a:r>
              <a:rPr lang="en-US" b="1" dirty="0"/>
              <a:t>Start</a:t>
            </a:r>
            <a:r>
              <a:rPr lang="en-US" dirty="0"/>
              <a:t> the script with </a:t>
            </a:r>
            <a:r>
              <a:rPr lang="en-US" b="1" dirty="0"/>
              <a:t>#! /bin/bash</a:t>
            </a:r>
            <a:endParaRPr lang="en-US" dirty="0"/>
          </a:p>
          <a:p>
            <a:pPr lvl="1"/>
            <a:r>
              <a:rPr lang="en-US" dirty="0"/>
              <a:t>Write some code.</a:t>
            </a:r>
          </a:p>
          <a:p>
            <a:pPr lvl="1"/>
            <a:r>
              <a:rPr lang="en-US" dirty="0"/>
              <a:t>Save the script file as filename.sh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executing</a:t>
            </a:r>
            <a:r>
              <a:rPr lang="en-US" dirty="0"/>
              <a:t> the script type </a:t>
            </a:r>
            <a:r>
              <a:rPr lang="en-US" b="1" dirty="0"/>
              <a:t>bash filename.sh</a:t>
            </a:r>
            <a:endParaRPr lang="en-US" dirty="0"/>
          </a:p>
          <a:p>
            <a:r>
              <a:rPr lang="en-US" dirty="0"/>
              <a:t>"#!" is an operator called shebang which directs the script to the interpreter location. </a:t>
            </a:r>
          </a:p>
          <a:p>
            <a:pPr lvl="1"/>
            <a:r>
              <a:rPr lang="en-US" dirty="0"/>
              <a:t>So if we use"#! /bin/bash" the script gets directed to the </a:t>
            </a:r>
            <a:r>
              <a:rPr lang="en-US" dirty="0" err="1"/>
              <a:t>bourne</a:t>
            </a:r>
            <a:r>
              <a:rPr lang="en-US" dirty="0"/>
              <a:t>-shell.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small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small script: </a:t>
            </a:r>
          </a:p>
          <a:p>
            <a:pPr lvl="1"/>
            <a:r>
              <a:rPr lang="en-US" dirty="0"/>
              <a:t>Create a new script file called scriptsample.sh: </a:t>
            </a:r>
            <a:r>
              <a:rPr lang="en-US" b="1" dirty="0">
                <a:latin typeface="Consolas" panose="020B0609020204030204" pitchFamily="49" charset="0"/>
              </a:rPr>
              <a:t>vi scriptsample.sh</a:t>
            </a:r>
          </a:p>
          <a:p>
            <a:pPr lvl="1"/>
            <a:r>
              <a:rPr lang="en-US" dirty="0"/>
              <a:t>Add the command </a:t>
            </a:r>
            <a:r>
              <a:rPr lang="en-US" dirty="0" err="1"/>
              <a:t>ls’</a:t>
            </a:r>
            <a:r>
              <a:rPr lang="en-US" dirty="0"/>
              <a:t> after #!/bin/bash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#!/bin/bash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ls</a:t>
            </a:r>
          </a:p>
          <a:p>
            <a:pPr lvl="1"/>
            <a:r>
              <a:rPr lang="en-US" dirty="0"/>
              <a:t>Execute the script file: </a:t>
            </a:r>
            <a:r>
              <a:rPr lang="en-US" b="1">
                <a:latin typeface="Consolas" panose="020B0609020204030204" pitchFamily="49" charset="0"/>
              </a:rPr>
              <a:t>bash scriptsample</a:t>
            </a:r>
            <a:r>
              <a:rPr lang="en-US" b="1" dirty="0">
                <a:latin typeface="Consolas" panose="020B0609020204030204" pitchFamily="49" charset="0"/>
              </a:rPr>
              <a:t>.sh</a:t>
            </a:r>
          </a:p>
          <a:p>
            <a:pPr lvl="1"/>
            <a:r>
              <a:rPr lang="en-US" dirty="0"/>
              <a:t>Command 'ls' is executed when we execute the </a:t>
            </a:r>
            <a:r>
              <a:rPr lang="en-US" b="1" dirty="0"/>
              <a:t>scriptsample.sh</a:t>
            </a:r>
            <a:r>
              <a:rPr lang="en-US" dirty="0"/>
              <a:t>  file. </a:t>
            </a:r>
          </a:p>
          <a:p>
            <a:pPr lvl="2"/>
            <a:r>
              <a:rPr lang="en-US" dirty="0"/>
              <a:t>Note: remember to set the execute permission for your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26" y="2603500"/>
            <a:ext cx="2181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script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9192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Lets create a another shell </a:t>
            </a:r>
            <a:r>
              <a:rPr lang="en-US" altLang="en-US" dirty="0"/>
              <a:t>script which says "Hello World“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Create a file (first.sh) as follows: 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#!/bin/bash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# This is a comment!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nsolas" panose="020B0609020204030204" pitchFamily="49" charset="0"/>
              </a:rPr>
              <a:t>echo Hello World	  # This is a comment, too!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#!/bin/bash</a:t>
            </a:r>
          </a:p>
          <a:p>
            <a:pPr lvl="1">
              <a:defRPr/>
            </a:pPr>
            <a:r>
              <a:rPr lang="en-US" dirty="0"/>
              <a:t>The first line tells Unix that the file is to be executed by /bin/bash. This is the standard location of the Bash shell on just about every Unix system. 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# This is a comment!</a:t>
            </a:r>
          </a:p>
          <a:p>
            <a:pPr lvl="1">
              <a:defRPr/>
            </a:pPr>
            <a:r>
              <a:rPr lang="en-US" dirty="0"/>
              <a:t>The second line begins with a special symbol: #. This marks the line as a comment, and it is ignored completely by the shell. </a:t>
            </a:r>
          </a:p>
          <a:p>
            <a:pPr lvl="1">
              <a:defRPr/>
            </a:pPr>
            <a:r>
              <a:rPr lang="en-US" dirty="0"/>
              <a:t>The only exception is when the </a:t>
            </a:r>
            <a:r>
              <a:rPr lang="en-US" i="1" dirty="0"/>
              <a:t>very first</a:t>
            </a:r>
            <a:r>
              <a:rPr lang="en-US" dirty="0"/>
              <a:t> line of the file starts with #! - as ours does. </a:t>
            </a:r>
          </a:p>
          <a:p>
            <a:pPr lvl="1">
              <a:defRPr/>
            </a:pPr>
            <a:r>
              <a:rPr lang="en-US" dirty="0"/>
              <a:t>This is a special directive which Unix treats specially. It means that even if you are using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or anything else as your interactive shell, that what follows should be interpreted by the Bash shell.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#echo Hello World	# This is a comment, too!</a:t>
            </a:r>
          </a:p>
          <a:p>
            <a:pPr lvl="1"/>
            <a:r>
              <a:rPr lang="en-US" altLang="en-US" dirty="0"/>
              <a:t>The third line runs a command: echo, with two parameters, or arguments - the first is "Hello"; the second is "World". </a:t>
            </a:r>
            <a:br>
              <a:rPr lang="en-US" altLang="en-US" dirty="0"/>
            </a:br>
            <a:r>
              <a:rPr lang="en-US" altLang="en-US" dirty="0"/>
              <a:t>The # symbol still marks a comment; the # and anything following it is ignored by the shell. </a:t>
            </a:r>
          </a:p>
          <a:p>
            <a:pPr>
              <a:defRPr/>
            </a:pPr>
            <a:endParaRPr lang="en-US" alt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executing permissions to your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now run </a:t>
            </a:r>
            <a:r>
              <a:rPr lang="en-US" altLang="en-US" dirty="0" err="1">
                <a:solidFill>
                  <a:srgbClr val="FF0000"/>
                </a:solidFill>
              </a:rPr>
              <a:t>chmod</a:t>
            </a:r>
            <a:r>
              <a:rPr lang="en-US" altLang="en-US" dirty="0">
                <a:solidFill>
                  <a:srgbClr val="FF0000"/>
                </a:solidFill>
              </a:rPr>
              <a:t> 755 (or </a:t>
            </a:r>
            <a:r>
              <a:rPr lang="en-US" altLang="en-US" dirty="0" err="1">
                <a:solidFill>
                  <a:srgbClr val="FF0000"/>
                </a:solidFill>
              </a:rPr>
              <a:t>chmod</a:t>
            </a:r>
            <a:r>
              <a:rPr lang="en-US" altLang="en-US" dirty="0">
                <a:solidFill>
                  <a:srgbClr val="FF0000"/>
                </a:solidFill>
              </a:rPr>
              <a:t> +x) first.sh to make the text file executable, and run ./first.sh.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Your screen should then look like this: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dirty="0">
                <a:latin typeface="Consolas" panose="020B0609020204030204" pitchFamily="49" charset="0"/>
              </a:rPr>
              <a:t>$ </a:t>
            </a:r>
            <a:r>
              <a:rPr lang="en-US" altLang="en-US" dirty="0" err="1">
                <a:latin typeface="Consolas" panose="020B0609020204030204" pitchFamily="49" charset="0"/>
              </a:rPr>
              <a:t>chmod</a:t>
            </a:r>
            <a:r>
              <a:rPr lang="en-US" altLang="en-US" dirty="0">
                <a:latin typeface="Consolas" panose="020B0609020204030204" pitchFamily="49" charset="0"/>
              </a:rPr>
              <a:t> 755 first.sh  (or </a:t>
            </a:r>
            <a:r>
              <a:rPr lang="en-US" altLang="en-US" dirty="0" err="1">
                <a:latin typeface="Consolas" panose="020B0609020204030204" pitchFamily="49" charset="0"/>
              </a:rPr>
              <a:t>chmod</a:t>
            </a:r>
            <a:r>
              <a:rPr lang="en-US" altLang="en-US" dirty="0">
                <a:latin typeface="Consolas" panose="020B0609020204030204" pitchFamily="49" charset="0"/>
              </a:rPr>
              <a:t> +x first.sh or./first.sh)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dirty="0">
                <a:latin typeface="Consolas" panose="020B0609020204030204" pitchFamily="49" charset="0"/>
              </a:rPr>
              <a:t>$ ./first.sh		(or </a:t>
            </a:r>
            <a:r>
              <a:rPr lang="en-US" altLang="en-US" dirty="0" err="1">
                <a:latin typeface="Consolas" panose="020B0609020204030204" pitchFamily="49" charset="0"/>
              </a:rPr>
              <a:t>sh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>
                <a:latin typeface="Consolas" panose="020B0609020204030204" pitchFamily="49" charset="0"/>
              </a:rPr>
              <a:t>first.sh or bash </a:t>
            </a:r>
            <a:r>
              <a:rPr lang="en-US" altLang="en-US" dirty="0">
                <a:latin typeface="Consolas" panose="020B0609020204030204" pitchFamily="49" charset="0"/>
              </a:rPr>
              <a:t>first.sh)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dirty="0">
                <a:latin typeface="Consolas" panose="020B0609020204030204" pitchFamily="49" charset="0"/>
              </a:rPr>
              <a:t>Hello World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dirty="0">
                <a:latin typeface="Consolas" panose="020B0609020204030204" pitchFamily="49" charset="0"/>
              </a:rPr>
              <a:t>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shell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Commenting is important in any form of programming. </a:t>
            </a:r>
          </a:p>
          <a:p>
            <a:r>
              <a:rPr lang="en-US" dirty="0"/>
              <a:t>In Shell programming, the syntax to add a comment is: </a:t>
            </a:r>
            <a:r>
              <a:rPr lang="en-US" b="1" dirty="0">
                <a:latin typeface="Consolas" panose="020B0609020204030204" pitchFamily="49" charset="0"/>
              </a:rPr>
              <a:t>#comment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Add a comment: </a:t>
            </a:r>
            <a:r>
              <a:rPr lang="en-US" b="1" dirty="0">
                <a:latin typeface="Consolas" panose="020B0609020204030204" pitchFamily="49" charset="0"/>
              </a:rPr>
              <a:t># sample scripting</a:t>
            </a:r>
          </a:p>
          <a:p>
            <a:pPr lvl="1"/>
            <a:r>
              <a:rPr lang="en-US" dirty="0"/>
              <a:t>Shell executes only the command but it ignores the comment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9B2-24E8-4213-AECB-E5272B8176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8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915</TotalTime>
  <Words>1173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 3</vt:lpstr>
      <vt:lpstr>Ion Boardroom</vt:lpstr>
      <vt:lpstr>DSM2294 – Lecture 6b</vt:lpstr>
      <vt:lpstr>Kernel &amp; Shell</vt:lpstr>
      <vt:lpstr>What is a Shell?</vt:lpstr>
      <vt:lpstr>Types of Shell</vt:lpstr>
      <vt:lpstr>What is Shell Scripting?</vt:lpstr>
      <vt:lpstr>Creating a small shell script</vt:lpstr>
      <vt:lpstr>Another script example</vt:lpstr>
      <vt:lpstr>Add executing permissions to your script</vt:lpstr>
      <vt:lpstr>Adding shell comments</vt:lpstr>
      <vt:lpstr>What are Shell Variables?</vt:lpstr>
      <vt:lpstr>Steps to create and execute a script 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an Introduction</dc:title>
  <dc:creator>Danny Chen</dc:creator>
  <cp:lastModifiedBy>Danny Chen</cp:lastModifiedBy>
  <cp:revision>81</cp:revision>
  <dcterms:created xsi:type="dcterms:W3CDTF">2019-09-04T22:33:27Z</dcterms:created>
  <dcterms:modified xsi:type="dcterms:W3CDTF">2020-10-20T02:32:15Z</dcterms:modified>
</cp:coreProperties>
</file>