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24"/>
  </p:notesMasterIdLst>
  <p:handoutMasterIdLst>
    <p:handoutMasterId r:id="rId25"/>
  </p:handoutMasterIdLst>
  <p:sldIdLst>
    <p:sldId id="321" r:id="rId2"/>
    <p:sldId id="386" r:id="rId3"/>
    <p:sldId id="396" r:id="rId4"/>
    <p:sldId id="397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280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86"/>
            <p14:sldId id="396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6472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MY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F03A9C-8EF3-4B25-8C6F-BAD84C4815ED}" type="slidenum">
              <a:rPr lang="en-MY" altLang="en-US"/>
              <a:pPr eaLnBrk="1" hangingPunct="1"/>
              <a:t>10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55351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x7qPAY9JqE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8: Issues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80960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rgbClr val="FF0000"/>
                </a:solidFill>
              </a:rPr>
              <a:t>To Hold Your Audience’s Attention With… (1)</a:t>
            </a:r>
            <a:endParaRPr lang="en-US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680960" cy="393192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b="1" dirty="0" smtClean="0"/>
              <a:t>A PROMISE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 smtClean="0"/>
              <a:t>By the end of this presentation, you will be able to…</a:t>
            </a:r>
          </a:p>
          <a:p>
            <a:pPr marL="411163" lvl="1" indent="0">
              <a:buNone/>
            </a:pPr>
            <a:endParaRPr lang="en-US" altLang="en-US" sz="1200" dirty="0" smtClean="0"/>
          </a:p>
          <a:p>
            <a:r>
              <a:rPr lang="en-US" altLang="en-US" sz="2400" b="1" dirty="0" smtClean="0"/>
              <a:t> DRAMA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 smtClean="0"/>
              <a:t>Tell a moving story; describe a serious problem.</a:t>
            </a:r>
          </a:p>
          <a:p>
            <a:pPr marL="411163" lvl="1" indent="0">
              <a:buNone/>
            </a:pPr>
            <a:endParaRPr lang="en-US" altLang="en-US" sz="1200" dirty="0" smtClean="0"/>
          </a:p>
          <a:p>
            <a:r>
              <a:rPr lang="en-US" altLang="en-US" sz="2400" b="1" dirty="0" smtClean="0"/>
              <a:t> EYE CONTACT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 smtClean="0"/>
              <a:t>Command attention at the beginning by making eye contact with as many people as possible.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1200" dirty="0" smtClean="0"/>
          </a:p>
          <a:p>
            <a:r>
              <a:rPr lang="en-US" altLang="en-US" sz="2400" b="1" dirty="0" smtClean="0"/>
              <a:t> MOVEMENT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 smtClean="0"/>
              <a:t>Leave the lectern area. Move toward the audience.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CED67F-9D2B-4AB3-8E0C-7BD8554E8000}" type="slidenum">
              <a:rPr lang="en-US" altLang="en-US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6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02765" y="152400"/>
            <a:ext cx="768096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To Hold Your Audience’s Attention With…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(2)</a:t>
            </a:r>
            <a:endParaRPr lang="en-US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80960" cy="393192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 QUESTIONS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 smtClean="0"/>
              <a:t>Ask for a show of hands. Use rhetorical (figurative ) questions.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1200" dirty="0" smtClean="0"/>
          </a:p>
          <a:p>
            <a:r>
              <a:rPr lang="en-US" altLang="en-US" b="1" dirty="0" smtClean="0"/>
              <a:t> DEMONSTRATIONS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 smtClean="0"/>
              <a:t>Include a member of the audience.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1200" dirty="0" smtClean="0"/>
          </a:p>
          <a:p>
            <a:r>
              <a:rPr lang="en-US" altLang="en-US" b="1" dirty="0" smtClean="0"/>
              <a:t> SAMPLES/ GIMMICKS (TRICKS)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 smtClean="0"/>
              <a:t>Award prizes to volunteer participants; pass out samples.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1200" dirty="0" smtClean="0"/>
          </a:p>
          <a:p>
            <a:r>
              <a:rPr lang="en-US" altLang="en-US" b="1" dirty="0" smtClean="0"/>
              <a:t> VISUALS (CHARTS/DIAGRAMS)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 smtClean="0"/>
              <a:t>Use a variety of visuals.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1200" dirty="0" smtClean="0"/>
          </a:p>
          <a:p>
            <a:r>
              <a:rPr lang="en-US" altLang="en-US" b="1" dirty="0" smtClean="0"/>
              <a:t> SELF-INTEREST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 smtClean="0"/>
              <a:t>Audience wants to know “What’s in it for me?”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FE1CCC-EC87-450F-90BA-5B38003F4065}" type="slidenum">
              <a:rPr lang="en-US" altLang="en-US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4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"/>
            <a:ext cx="7772400" cy="43434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Anxiety During A Presentation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48567" y="1676400"/>
            <a:ext cx="7680960" cy="393192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dirty="0" smtClean="0"/>
              <a:t>Symptoms of Stage Fright (Fear)</a:t>
            </a:r>
          </a:p>
          <a:p>
            <a:pPr lvl="1"/>
            <a:r>
              <a:rPr lang="en-US" altLang="en-US" sz="2400" dirty="0" smtClean="0"/>
              <a:t>Stomach butterflies</a:t>
            </a:r>
          </a:p>
          <a:p>
            <a:pPr lvl="1"/>
            <a:r>
              <a:rPr lang="en-US" altLang="en-US" sz="2400" dirty="0" smtClean="0"/>
              <a:t>Pounding (beating) heart</a:t>
            </a:r>
          </a:p>
          <a:p>
            <a:pPr lvl="1"/>
            <a:r>
              <a:rPr lang="en-US" altLang="en-US" sz="2400" dirty="0" smtClean="0"/>
              <a:t>Shortage of breath</a:t>
            </a:r>
          </a:p>
          <a:p>
            <a:pPr lvl="1"/>
            <a:r>
              <a:rPr lang="en-US" altLang="en-US" sz="2400" dirty="0" smtClean="0"/>
              <a:t>Sweaty palms</a:t>
            </a:r>
          </a:p>
          <a:p>
            <a:pPr lvl="1"/>
            <a:r>
              <a:rPr lang="en-US" altLang="en-US" sz="2400" dirty="0" smtClean="0"/>
              <a:t>Dry throat</a:t>
            </a:r>
          </a:p>
          <a:p>
            <a:pPr lvl="1"/>
            <a:r>
              <a:rPr lang="en-US" altLang="en-US" sz="2400" dirty="0" smtClean="0"/>
              <a:t>Unsteady (shaky) voice</a:t>
            </a:r>
          </a:p>
          <a:p>
            <a:pPr lvl="1"/>
            <a:r>
              <a:rPr lang="en-US" altLang="en-US" sz="2400" dirty="0" smtClean="0"/>
              <a:t>Trembling (shaky) hands</a:t>
            </a:r>
          </a:p>
          <a:p>
            <a:pPr lvl="1"/>
            <a:r>
              <a:rPr lang="en-US" altLang="en-US" sz="2400" dirty="0" smtClean="0"/>
              <a:t>Wobbly (shaky) knees</a:t>
            </a:r>
          </a:p>
          <a:p>
            <a:pPr lvl="1"/>
            <a:r>
              <a:rPr lang="en-US" altLang="en-US" sz="2400" dirty="0" smtClean="0"/>
              <a:t>Tied tongue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B4A284-524A-41D2-B1E4-0E23E12803C1}" type="slidenum">
              <a:rPr lang="en-US" altLang="en-US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3236912" cy="213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53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72" y="46038"/>
            <a:ext cx="7680960" cy="56356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Techniques For Overcoming Anxiety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0518"/>
            <a:ext cx="8153400" cy="547028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Practice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rehearse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Convert </a:t>
            </a:r>
            <a:r>
              <a:rPr lang="en-US" sz="2400" b="1" dirty="0">
                <a:solidFill>
                  <a:srgbClr val="FF0000"/>
                </a:solidFill>
              </a:rPr>
              <a:t>your fear </a:t>
            </a:r>
            <a:r>
              <a:rPr lang="en-US" sz="2400" dirty="0"/>
              <a:t>into anticipation </a:t>
            </a:r>
            <a:r>
              <a:rPr lang="en-US" sz="2400" dirty="0" smtClean="0"/>
              <a:t>(expectation/hope) and enthusiasm (passion).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Shift </a:t>
            </a:r>
            <a:r>
              <a:rPr lang="en-US" sz="2400" b="1" dirty="0">
                <a:solidFill>
                  <a:srgbClr val="FF0000"/>
                </a:solidFill>
              </a:rPr>
              <a:t>the focus </a:t>
            </a:r>
            <a:r>
              <a:rPr lang="en-US" sz="2400" dirty="0"/>
              <a:t>from yourself to your visuals.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Give </a:t>
            </a:r>
            <a:r>
              <a:rPr lang="en-US" sz="2400" dirty="0"/>
              <a:t>yourself </a:t>
            </a:r>
            <a:r>
              <a:rPr lang="en-US" sz="2400" b="1" dirty="0">
                <a:solidFill>
                  <a:srgbClr val="FF0000"/>
                </a:solidFill>
              </a:rPr>
              <a:t>permission</a:t>
            </a:r>
            <a:r>
              <a:rPr lang="en-US" sz="2400" dirty="0"/>
              <a:t> to make an </a:t>
            </a:r>
            <a:r>
              <a:rPr lang="en-US" sz="2400" dirty="0" smtClean="0"/>
              <a:t>occasional </a:t>
            </a:r>
            <a:r>
              <a:rPr lang="en-US" sz="2400" b="1" dirty="0" smtClean="0">
                <a:solidFill>
                  <a:srgbClr val="FF0000"/>
                </a:solidFill>
              </a:rPr>
              <a:t>mistake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Ignore stumble </a:t>
            </a:r>
            <a:r>
              <a:rPr lang="en-US" sz="2400" dirty="0" smtClean="0"/>
              <a:t>(fall); </a:t>
            </a:r>
            <a:r>
              <a:rPr lang="en-US" sz="2400" dirty="0"/>
              <a:t>keep going. Don’t apologize.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Make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listeners your partners</a:t>
            </a:r>
            <a:r>
              <a:rPr lang="en-US" sz="2400" dirty="0"/>
              <a:t>. Get </a:t>
            </a:r>
            <a:r>
              <a:rPr lang="en-US" sz="2400" dirty="0" smtClean="0"/>
              <a:t>them involved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Just </a:t>
            </a:r>
            <a:r>
              <a:rPr lang="en-US" sz="2400" dirty="0"/>
              <a:t>before you speak, practice </a:t>
            </a:r>
            <a:r>
              <a:rPr lang="en-US" sz="2400" b="1" dirty="0">
                <a:solidFill>
                  <a:srgbClr val="FF0000"/>
                </a:solidFill>
              </a:rPr>
              <a:t>deep breathing</a:t>
            </a:r>
            <a:r>
              <a:rPr lang="en-US" sz="2400" dirty="0"/>
              <a:t>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003F56-A294-4A4B-8678-D4F065AF128D}" type="slidenum">
              <a:rPr lang="en-US" altLang="en-US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9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80962"/>
            <a:ext cx="8534400" cy="909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Delivering your speech – Action!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Posture</a:t>
            </a:r>
          </a:p>
          <a:p>
            <a:r>
              <a:rPr lang="en-US" altLang="en-US" sz="2800" smtClean="0"/>
              <a:t>Voice</a:t>
            </a:r>
          </a:p>
          <a:p>
            <a:r>
              <a:rPr lang="en-US" altLang="en-US" sz="2800" smtClean="0"/>
              <a:t>Eyes</a:t>
            </a:r>
          </a:p>
          <a:p>
            <a:r>
              <a:rPr lang="en-US" altLang="en-US" sz="2800" smtClean="0"/>
              <a:t>Expression</a:t>
            </a:r>
          </a:p>
          <a:p>
            <a:r>
              <a:rPr lang="en-US" altLang="en-US" sz="2800" smtClean="0"/>
              <a:t>Style</a:t>
            </a:r>
          </a:p>
          <a:p>
            <a:r>
              <a:rPr lang="en-US" altLang="en-US" sz="2800" smtClean="0"/>
              <a:t>Attire</a:t>
            </a:r>
          </a:p>
          <a:p>
            <a:r>
              <a:rPr lang="en-US" altLang="en-US" sz="2800" smtClean="0"/>
              <a:t>Professionalism</a:t>
            </a:r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4BBD57-A0EC-4FBA-9868-8DE0584B0847}" type="slidenum">
              <a:rPr lang="en-US" altLang="en-US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269" name="AutoShape 5" descr="data:image/jpeg;base64,/9j/4AAQSkZJRgABAQAAAQABAAD/2wCEAAkGBwwNEBANDQ0NDQwNDQ8NDAwNDA8MDQ0NFBEWFhURFBQYHCggGBomGxUUITEhJikrLzMvFx8zODMsNyguLisBCgoKDg0OGhAPFywkHBwsLCwsLCssLCwsLCwsLCwsLCwrLCwsKywsLCwsLCwsKywsLDgsLCwsLCwsLCssLCwsLP/AABEIALcBEwMBIgACEQEDEQH/xAAcAAABBQEBAQAAAAAAAAAAAAAAAQIDBAUGBwj/xAA6EAACAQMBBQcBBgUEAwEAAAAAAQIDBBExBRIhMnEGEyJBUWGBMwcUI0JSkXKhscHRJGKS8IKy4UP/xAAaAQACAwEBAAAAAAAAAAAAAAAAAwECBAUG/8QAKhEBAAIBAwIFBAMBAQAAAAAAAAECAxExMgRBEiEjM3EiNIHBBTVhchP/2gAMAwEAAhEDEQA/APFKejI56ktLRkU9R9+MKxuQQUQTKwAAAFQ8Yh5MIS09CeOhDS0J4aGnGpJ1DVdSDaXMWKGq6lfaK8RbJ7SK8kFDV9COWpJQ1fQjkZJ4wZ3KxorEISAACAAACQVDkNQ9F6oTNeEryLWPCVZDs0bIqaAAZVgAAAAAAA5klEjZJSGV3RJ8SaJCiaKNONSTABihoEVHR9CGepNQ0fQiqair8IWjc0QUQRKwAAAFQ8Yh5MITUtCzT0K1LQtU9DViUsWjr8lbaXMW6GpU2jzMtl9tFeSvR1+Bkh9HX4GSMc7GdysQUQhJBQAABBQABD0NQ9DKolYXIVZluK8BUqD8/GPhWpgABjXAAAAAAEg5klEjZLRL05Ik+OpYiuBXjqWYrga8Rco5IBWBbQIKHn0IampPb+fQgq6iMkenC8bmAAGZYAAACoeMQ8mEJqOhbpLgU6Whcpcpqwl2Oo6lPaHMy7b6lPaPOy+b2xXkr0dfgZIfR1+BjMU7GdyiCiEJAogpAIAATAKh6GIehlEStQ5CpULtJeBlKqaeoj6K/Ctd0YABhXAAAACiCokFZJRI2S0dC9OSJ2PjqWkiqtS3E24e5djGgHNCjNEKtt59CCtqWLXz6EFfUzZI9KF43RAAGRcAAACoexiHsmAlpaF6jylGloXqPKa8BVz7dcSltPnZet9ShtPnZfP7X5RXkr0dfgax1LX4Gswzsat7N2dXupqlb05VJ+eNIr1b8jsbX7KdqzjvzlRpR4c3eN/+p332DbGpuyqXdWKlOpXlCjhcsIJZk/dybXRHpF/V3acsa4wl1MeTLaJ0g+lImHzLtfsBtW0Tm6UK8I5blb1FN4XnuPEn8JnLtY4H1Hc29u6UnOnGU3HOHLDz/M8b+0Psn3Knf26/CUoq4j+lyaSnnq0vlFseaZnSytqeWsPPwADTBZYkiI4kkRtESuUORlKtqX7deFlGuuJs6mPSqpXdCAAc4wAAEACiCkgrJaJCyaiXpyRKSOpcjHgU46l+CN+CNyrGYAcwH6Kqdp59CvX1LNp59CvcamPJHowbHJCAAYlwAAAKhzGocyQmpGhQ5TOpGjbrwmvpyrn2+qM/af1GaFDX5M/af1GXz+1+UU5K9LX4Fpx3pKOVFSklvS4KOXjL9hKWo1mGdje7377Oa17T2XK3sqcabtZuHe1sTVa5lOUqqajoopx48eGNTq7N3rp/62tQcsJ7lOLSi3jOG9eOfQ83+zLb93VtVRnVnKnTvZd842869aVOVJNOVTDjDjF+KWOGjyei3NWNZLmjleGLfi3TnZvKZbccfTEs2dCfeTqU578opzpJLC31pq/FjGmVnOpzv2mXbo7Pu6ct1zrxt4VVKFNSVV1IyW8ocE92L084m1f3krfKt5U1Xxin3kXOCn5Zims/ueWfaJG+oKnG5qTn98lOtUk0kpzhLHBeSSccL2DDHitGsjLpFfKHDCCiHQYyxJIkaJENxolftuVlK61L1ovCyleLib+pj0KyXXkrAKIcs0AAEACiCkgMmokLJqJenJE7JI6/JoRXAoR1XU0Yo6PTRuVcxgP3QNGimqjZ+fQrXWpZsv7Fe75jDl9iDY5IAADCYAFQgAqHMahwBLSNK2XgMymalovAbOm3KudQ1+TP2r9R9DQt9fkobW+o+gzqPa/KKclSnqJLUWnqEtTn9jXUdgNv2thWq/fKfe29Wkmobm/i5pyzTn+zqL/yO2vftEldTUbGko73gjObSkvXoeQmxsa3uYRlcQprd4d2558Uk9Yx1er4icmOLefc2mSY8uz1XZ6jRj95vKqW74pVJyzFP29X7I5zt1tGO24wdvQkvusJRoTnNqdbecXLwaLl4f8AcYkqt3cv/V1ZyjqoZ3IQftBcPX3eeLNS2VOK3Yya/hjh/MmxNMXhnxTuvky+LyjZ55KLTaaaabTTWGmvJoaejbU2Hb3scv8ACuEvDWS58eU159dThdpbOrWs+7qxSb4xlF70Jr1TNNbRJMwpolRGiRGjGrLRs+VlK91Ltlysp3up0ep+3qVXkqsQcxDknEAAIAFEFJAZNRIWTUi9OSJ2SR1NWnoZUdV1NakuB0ul7k3ACtCmstl2RBecxYsyvecxz8v28HxyVwADnmFQgqEAFQ4ahwISUzWs14DIpm5YUnKC3FKbcctKLbyll4x5cH+zNnSzEW8y8myOhr8mftb6j6GlTypYfDDw0+DTzoZ21vqPoM6j2vyrTkr2lGVWpCnHClUnGnFyeIqUmksv04nt+zeyFtZ1d+lZRnUha/d9pWFZ9+q9KW63cUG+ZtxfDzWdGsHhkPbXyPonYFxOVja1KUqt5auhB0bxSjO8sq26lUo1ornipenpx0TfH6iZiIbcOmrhNt/Z9bWlR3VvKV1YTxKlT1dCT47lR+a8k/h++z2m2VStla04Q4yto1KlZttVZySbUVpGMdFj1O0pXlChCVTNOdSpvTSi807mk/z7v9fkp9s+5urKlWpwUJWzisR0VOWIuK9uR/AmuWZmIle2OIiZh527feeFjHn0K141Q4LXG97peTf/AH3LtSqoJyfCMU5MwL2q6ixnxV5pN+kfP4waWc+le1Xicm1DPgjnDkvOcv8AA3atvG4ju5ypeKD/AEVPL4eg2oo5XDR8M64Kl3N05KpHzTUvSWOIaBzeP3Hoddtd5PGjnJr9xqNWNWWlYcrKV/zF3Z+jKe0F4jp9R9rUqvNUYAxDjnAAAgAUQUkBktIiZLSL03RKWOq6mzSXAxo6rqblJcPg6nR9yMhN0QkwBt0L1YtmQXnMT2hBecxy8vsQ0RyVwADnmFEAABUOGocCD6fw/Z6Pqe+7IjabUp2O0N77u6EZqlQtUk6Kct3cqPR8Iv8A5M8Bgd72N27Ts7WqpZdRVFUp084p1sxUXGXpjdT+SuXHN6613gzFeK20nu9E7SdjKG0acq1J0Y7TWZRqQe5C5Sb/AA6i0U8Y8X9jwnbVOUK0oTTjODcJxlwcZJtNP3TR7j2c2q722dWVSFCtTnJd3BrclF8jXnnHD4Oe7f8AYKrexe0dnxdS6Uf9daReZVJL/wDamvNvzj56rjqrF1MxT/zvt2Xy4tZ8UPIo6m92Q2reW9xGNtXqU4ScpVIKX4b8Orjp+lGE4uMnGSalFtSi1hprVNepudm6eN+p+Z+CPsvP+q/4jp0mpMTpLtqm3u8rp1kopyzTdPMFCXrH9Lzr5PJ3dhHvaMqFfwUqsWnjg1nSaXt6Hk9nxdSq9Irdhn1fBfyOi2Pt6qo0qE4xlTjnx7zVVej48Hj0MWXFp51aceTXysyO19vXspu2q48TTjNctSj+uL9H/lHP7OqZqOb4pJxjl6ZXHHwmewXdnbbRo9xdxzBZdKvHHe0JP8yz0WU+DPNO0PZu52VUxW3ZW9SM3QuofRq6LH+2WJcr49VxGYssW8p3LyY/D5xsrRzPM9f8EN/HMY+u8uuHlE2z7+nhpOFSppCEeDb6tlatVnJS7yLjOM955WOA0tzc+Z/xP+o9EWSRGmistTZukiltHmLuy9JFLaXMdXqPtKlV5qjABDjHAAAABRBQAZLSImS0y1d0Skjqupv0VwXRGBHVdTobfRdDq9D3IynYAkx7AdHQjVzlqQ3mpLbEN3qcXJPoNcckAABhMKhBUAAIcNQ4AdA2rD6ZixNqx+mbOk5fgrJskt69SEswnKDzw3W15nrXYntpSqtU6u7Tu4cJY8May/UvR+x5BDm+SpeXE6VZTg3GUcNNPBTq8FLU8WnmvhyTWdOz3j7R+ymyto2lfaCgqN/RozqqtRxF1nGOd2qtJcFrr7+R4xs+PdU5LejJt8N1NNeST+ZM1avb+4nZ1LSXGVaHdyqekHzfPl8mHsqo3Jt8qlF/sm/7nPx1tWNJNvMTPk3a34UIU11n7y8yreV3Bww8LXPppxI7ivv4/YpbQrNKDeilJPpwL6KPQOz23oqCVacYY4b8nwj19mc92r7WO7qxp08O0oqUYwfGFVvmk16cFg5Stcya3OMk/LXCIYwn5RbXqk3jqUjFWJ1MnJMxo1bqNrU8Shuz4NqL3U+hDf3s+6UFVdSHGK3l4ovTDfTP7FXe98vzw/P/AOEF1Phup8G95r3xgZEFqpIiMeh1ES1dk/mKm1Of4LWyPzFXanP8HWz/AGVfn9k15qQgohxjwAAQAKIKSAySmRskplq7olJHU6O2j4V0RzcdTqLTRdEdXoPOZIzJUgHgdRncnbshudR9FkdxqefvPpaNsbogADIuUQAAFQoiFBB0TbsPpmJE27D6Zs6TlPwXk2NjzfJQ2r9T4Lyfi+ShtTn+C+f25+UU5KsHhmrs54g/9zfH08sfyZkI1bC4W7Gn6Obl66rD6cWc+Tl2XAr3LU0ln1+Bal3Bvg01j1I5Vafrh/uioQ93jXg8Y9miOc2vf2xqSu8guGd5ejQ13cPyxefTOSQYqDUVJvd3m8RxxwvMguMJ4Xkln3bWf7k1S4lvfiLGHhx0wvQq1Zbzb9W38EwDR6GDkMqiWrsb83RFXavP8FrYmsui/uVtr8/wdfN9hX5/ZMe4oiABxTwAAQAKIKSAx8BjHwJjdEpEdRZLwrojlkdVYcseiOt/HbyRm2W8APA6zK4aDG1BUIzy02+nR0dDcCMcIxSSCCgyQEKxEKAORtWD/DMRG1YP8M19Jy/BWTYzPi+SjtJ+P4Lbfi+SptHn+C2afon5FN1RHSdidlVrm4lKDcaVvT72s1Pu3LDzCGfeajx9jm0eh/Zfs6oo3F8pYp4+7bmqqLhKfD28P8zHEar2nSFza2xqlSpN1qqVKMZVaNF2tKtUpReXu8abjx3Y8c+fHiiCl2cjcRdSVs6dFzpUqS+726qS4T3pSdOmsPMdeC09Tqr3YtOMqlTvfwluxcZVajgmopSjuZW7xi/PjhGbfTuXFZu6NOi8QjRi4fT/AE4hxXxgv4I7FeMtl2TtaSTVBJ65quE55+G0umGQ3my7FxnSqQi6yanuxxTluOOj3ccW/J+5p2d9CFPc5IcH+HvrKS8n4mv3Qla+pb/ho0HTqRjFSi1OpFveSlp6pkaf4In/AF5ttzZL/GqwnFqEVWdNrdmoucYtJfmxvccaLXBzZ6/LZdOvvUatFRU5P8WnhOMsbuUmkmuL4Z4qTWjPJbug6VSdKXNSqSpy6xbT/oVk2sohyGDkTCzW2HzS6Ir7Y+p8E+wueX8KINs/U+DsZP66Pn9kR7igIAHFPAABAAogpIDHwGDokxug86zZvGEeiOSOt2VxhHojq/xvKSM+zQ3QHAdljefgAHj3UAgAAIIwAAEKAEgqNex+mAGnpuReTZC3x+SttDm+AAnLxkV3VUezdhbf7vZ20M7yuI99JpYxKb3sftw+AAz0GTZlbbp3NevV7+rONs6ycYqrKanGUk+Xy4PT2LWz3CpwpUoQpwajHKzhL2ABldirLG5VqyaUsRWE/N/H7Iq11RozhGW/ObxuSfLF8c5w/byyABMiGjazckpuc8vCjFvMIqLS4I8h21U37m4n+u5rS/eo2ACrbm49lIcgAIMamwed/wAP9yHbX1PgAOxf+tj/AKJj3GeAAcY4AAEACgBIDHRACYBx1mx+SPQAOn/G85Z8/FrJAAHbYn//2Q==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1270" name="AutoShape 7" descr="data:image/jpeg;base64,/9j/4AAQSkZJRgABAQAAAQABAAD/2wCEAAkGBwwNEBANDQ0NDQwNDQ8NDAwNDA8MDQ0NFBEWFhURFBQYHCggGBomGxUUITEhJikrLzMvFx8zODMsNyguLisBCgoKDg0OGhAPFywkHBwsLCwsLCssLCwsLCwsLCwsLCwrLCwsKywsLCwsLCwsKywsLDgsLCwsLCwsLCssLCwsLP/AABEIALcBEwMBIgACEQEDEQH/xAAcAAABBQEBAQAAAAAAAAAAAAAAAQIDBAUGBwj/xAA6EAACAQMBBQcBBgUEAwEAAAAAAQIDBBExBRIhMnEGEyJBUWGBMwcUI0JSkXKhscHRJGKS8IKy4UP/xAAaAQACAwEBAAAAAAAAAAAAAAAAAwECBAUG/8QAKhEBAAIBAwIFBAMBAQAAAAAAAAECAxExMgRBEiEjM3EiNIHBBTVhchP/2gAMAwEAAhEDEQA/APFKejI56ktLRkU9R9+MKxuQQUQTKwAAAFQ8Yh5MIS09CeOhDS0J4aGnGpJ1DVdSDaXMWKGq6lfaK8RbJ7SK8kFDV9COWpJQ1fQjkZJ4wZ3KxorEISAACAAACQVDkNQ9F6oTNeEryLWPCVZDs0bIqaAAZVgAAAAAAA5klEjZJSGV3RJ8SaJCiaKNONSTABihoEVHR9CGepNQ0fQiqair8IWjc0QUQRKwAAAFQ8Yh5MITUtCzT0K1LQtU9DViUsWjr8lbaXMW6GpU2jzMtl9tFeSvR1+Bkh9HX4GSMc7GdysQUQhJBQAABBQABD0NQ9DKolYXIVZluK8BUqD8/GPhWpgABjXAAAAAAEg5klEjZLRL05Ik+OpYiuBXjqWYrga8Rco5IBWBbQIKHn0IampPb+fQgq6iMkenC8bmAAGZYAAACoeMQ8mEJqOhbpLgU6Whcpcpqwl2Oo6lPaHMy7b6lPaPOy+b2xXkr0dfgZIfR1+BjMU7GdyiCiEJAogpAIAATAKh6GIehlEStQ5CpULtJeBlKqaeoj6K/Ctd0YABhXAAAACiCokFZJRI2S0dC9OSJ2PjqWkiqtS3E24e5djGgHNCjNEKtt59CCtqWLXz6EFfUzZI9KF43RAAGRcAAACoexiHsmAlpaF6jylGloXqPKa8BVz7dcSltPnZet9ShtPnZfP7X5RXkr0dfgax1LX4Gswzsat7N2dXupqlb05VJ+eNIr1b8jsbX7KdqzjvzlRpR4c3eN/+p332DbGpuyqXdWKlOpXlCjhcsIJZk/dybXRHpF/V3acsa4wl1MeTLaJ0g+lImHzLtfsBtW0Tm6UK8I5blb1FN4XnuPEn8JnLtY4H1Hc29u6UnOnGU3HOHLDz/M8b+0Psn3Knf26/CUoq4j+lyaSnnq0vlFseaZnSytqeWsPPwADTBZYkiI4kkRtESuUORlKtqX7deFlGuuJs6mPSqpXdCAAc4wAAEACiCkgrJaJCyaiXpyRKSOpcjHgU46l+CN+CNyrGYAcwH6Kqdp59CvX1LNp59CvcamPJHowbHJCAAYlwAAAKhzGocyQmpGhQ5TOpGjbrwmvpyrn2+qM/af1GaFDX5M/af1GXz+1+UU5K9LX4Fpx3pKOVFSklvS4KOXjL9hKWo1mGdje7377Oa17T2XK3sqcabtZuHe1sTVa5lOUqqajoopx48eGNTq7N3rp/62tQcsJ7lOLSi3jOG9eOfQ83+zLb93VtVRnVnKnTvZd842869aVOVJNOVTDjDjF+KWOGjyei3NWNZLmjleGLfi3TnZvKZbccfTEs2dCfeTqU578opzpJLC31pq/FjGmVnOpzv2mXbo7Pu6ct1zrxt4VVKFNSVV1IyW8ocE92L084m1f3krfKt5U1Xxin3kXOCn5Zims/ueWfaJG+oKnG5qTn98lOtUk0kpzhLHBeSSccL2DDHitGsjLpFfKHDCCiHQYyxJIkaJENxolftuVlK61L1ovCyleLib+pj0KyXXkrAKIcs0AAEACiCkgMmokLJqJenJE7JI6/JoRXAoR1XU0Yo6PTRuVcxgP3QNGimqjZ+fQrXWpZsv7Fe75jDl9iDY5IAADCYAFQgAqHMahwBLSNK2XgMymalovAbOm3KudQ1+TP2r9R9DQt9fkobW+o+gzqPa/KKclSnqJLUWnqEtTn9jXUdgNv2thWq/fKfe29Wkmobm/i5pyzTn+zqL/yO2vftEldTUbGko73gjObSkvXoeQmxsa3uYRlcQprd4d2558Uk9Yx1er4icmOLefc2mSY8uz1XZ6jRj95vKqW74pVJyzFP29X7I5zt1tGO24wdvQkvusJRoTnNqdbecXLwaLl4f8AcYkqt3cv/V1ZyjqoZ3IQftBcPX3eeLNS2VOK3Yya/hjh/MmxNMXhnxTuvky+LyjZ55KLTaaaabTTWGmvJoaejbU2Hb3scv8ACuEvDWS58eU159dThdpbOrWs+7qxSb4xlF70Jr1TNNbRJMwpolRGiRGjGrLRs+VlK91Ltlysp3up0ep+3qVXkqsQcxDknEAAIAFEFJAZNRIWTUi9OSJ2SR1NWnoZUdV1NakuB0ul7k3ACtCmstl2RBecxYsyvecxz8v28HxyVwADnmFQgqEAFQ4ahwISUzWs14DIpm5YUnKC3FKbcctKLbyll4x5cH+zNnSzEW8y8myOhr8mftb6j6GlTypYfDDw0+DTzoZ21vqPoM6j2vyrTkr2lGVWpCnHClUnGnFyeIqUmksv04nt+zeyFtZ1d+lZRnUha/d9pWFZ9+q9KW63cUG+ZtxfDzWdGsHhkPbXyPonYFxOVja1KUqt5auhB0bxSjO8sq26lUo1ornipenpx0TfH6iZiIbcOmrhNt/Z9bWlR3VvKV1YTxKlT1dCT47lR+a8k/h++z2m2VStla04Q4yto1KlZttVZySbUVpGMdFj1O0pXlChCVTNOdSpvTSi807mk/z7v9fkp9s+5urKlWpwUJWzisR0VOWIuK9uR/AmuWZmIle2OIiZh527feeFjHn0K141Q4LXG97peTf/AH3LtSqoJyfCMU5MwL2q6ixnxV5pN+kfP4waWc+le1Xicm1DPgjnDkvOcv8AA3atvG4ju5ypeKD/AEVPL4eg2oo5XDR8M64Kl3N05KpHzTUvSWOIaBzeP3Hoddtd5PGjnJr9xqNWNWWlYcrKV/zF3Z+jKe0F4jp9R9rUqvNUYAxDjnAAAgAUQUkBktIiZLSL03RKWOq6mzSXAxo6rqblJcPg6nR9yMhN0QkwBt0L1YtmQXnMT2hBecxy8vsQ0RyVwADnmFEAABUOGocCD6fw/Z6Pqe+7IjabUp2O0N77u6EZqlQtUk6Kct3cqPR8Iv8A5M8Bgd72N27Ts7WqpZdRVFUp084p1sxUXGXpjdT+SuXHN6613gzFeK20nu9E7SdjKG0acq1J0Y7TWZRqQe5C5Sb/AA6i0U8Y8X9jwnbVOUK0oTTjODcJxlwcZJtNP3TR7j2c2q722dWVSFCtTnJd3BrclF8jXnnHD4Oe7f8AYKrexe0dnxdS6Uf9daReZVJL/wDamvNvzj56rjqrF1MxT/zvt2Xy4tZ8UPIo6m92Q2reW9xGNtXqU4ScpVIKX4b8Orjp+lGE4uMnGSalFtSi1hprVNepudm6eN+p+Z+CPsvP+q/4jp0mpMTpLtqm3u8rp1kopyzTdPMFCXrH9Lzr5PJ3dhHvaMqFfwUqsWnjg1nSaXt6Hk9nxdSq9Irdhn1fBfyOi2Pt6qo0qE4xlTjnx7zVVej48Hj0MWXFp51aceTXysyO19vXspu2q48TTjNctSj+uL9H/lHP7OqZqOb4pJxjl6ZXHHwmewXdnbbRo9xdxzBZdKvHHe0JP8yz0WU+DPNO0PZu52VUxW3ZW9SM3QuofRq6LH+2WJcr49VxGYssW8p3LyY/D5xsrRzPM9f8EN/HMY+u8uuHlE2z7+nhpOFSppCEeDb6tlatVnJS7yLjOM955WOA0tzc+Z/xP+o9EWSRGmistTZukiltHmLuy9JFLaXMdXqPtKlV5qjABDjHAAAABRBQAZLSImS0y1d0Skjqupv0VwXRGBHVdTobfRdDq9D3IynYAkx7AdHQjVzlqQ3mpLbEN3qcXJPoNcckAABhMKhBUAAIcNQ4AdA2rD6ZixNqx+mbOk5fgrJskt69SEswnKDzw3W15nrXYntpSqtU6u7Tu4cJY8May/UvR+x5BDm+SpeXE6VZTg3GUcNNPBTq8FLU8WnmvhyTWdOz3j7R+ymyto2lfaCgqN/RozqqtRxF1nGOd2qtJcFrr7+R4xs+PdU5LejJt8N1NNeST+ZM1avb+4nZ1LSXGVaHdyqekHzfPl8mHsqo3Jt8qlF/sm/7nPx1tWNJNvMTPk3a34UIU11n7y8yreV3Bww8LXPppxI7ivv4/YpbQrNKDeilJPpwL6KPQOz23oqCVacYY4b8nwj19mc92r7WO7qxp08O0oqUYwfGFVvmk16cFg5Stcya3OMk/LXCIYwn5RbXqk3jqUjFWJ1MnJMxo1bqNrU8Shuz4NqL3U+hDf3s+6UFVdSHGK3l4ovTDfTP7FXe98vzw/P/AOEF1Phup8G95r3xgZEFqpIiMeh1ES1dk/mKm1Of4LWyPzFXanP8HWz/AGVfn9k15qQgohxjwAAQAKIKSAySmRskplq7olJHU6O2j4V0RzcdTqLTRdEdXoPOZIzJUgHgdRncnbshudR9FkdxqefvPpaNsbogADIuUQAAFQoiFBB0TbsPpmJE27D6Zs6TlPwXk2NjzfJQ2r9T4Lyfi+ShtTn+C+f25+UU5KsHhmrs54g/9zfH08sfyZkI1bC4W7Gn6Obl66rD6cWc+Tl2XAr3LU0ln1+Bal3Bvg01j1I5Vafrh/uioQ93jXg8Y9miOc2vf2xqSu8guGd5ejQ13cPyxefTOSQYqDUVJvd3m8RxxwvMguMJ4Xkln3bWf7k1S4lvfiLGHhx0wvQq1Zbzb9W38EwDR6GDkMqiWrsb83RFXavP8FrYmsui/uVtr8/wdfN9hX5/ZMe4oiABxTwAAQAKIKSAx8BjHwJjdEpEdRZLwrojlkdVYcseiOt/HbyRm2W8APA6zK4aDG1BUIzy02+nR0dDcCMcIxSSCCgyQEKxEKAORtWD/DMRG1YP8M19Jy/BWTYzPi+SjtJ+P4Lbfi+SptHn+C2afon5FN1RHSdidlVrm4lKDcaVvT72s1Pu3LDzCGfeajx9jm0eh/Zfs6oo3F8pYp4+7bmqqLhKfD28P8zHEar2nSFza2xqlSpN1qqVKMZVaNF2tKtUpReXu8abjx3Y8c+fHiiCl2cjcRdSVs6dFzpUqS+726qS4T3pSdOmsPMdeC09Tqr3YtOMqlTvfwluxcZVajgmopSjuZW7xi/PjhGbfTuXFZu6NOi8QjRi4fT/AE4hxXxgv4I7FeMtl2TtaSTVBJ65quE55+G0umGQ3my7FxnSqQi6yanuxxTluOOj3ccW/J+5p2d9CFPc5IcH+HvrKS8n4mv3Qla+pb/ho0HTqRjFSi1OpFveSlp6pkaf4In/AF5ttzZL/GqwnFqEVWdNrdmoucYtJfmxvccaLXBzZ6/LZdOvvUatFRU5P8WnhOMsbuUmkmuL4Z4qTWjPJbug6VSdKXNSqSpy6xbT/oVk2sohyGDkTCzW2HzS6Ir7Y+p8E+wueX8KINs/U+DsZP66Pn9kR7igIAHFPAABAAogpIDHwGDokxug86zZvGEeiOSOt2VxhHojq/xvKSM+zQ3QHAdljefgAHj3UAgAAIIwAAEKAEgqNex+mAGnpuReTZC3x+SttDm+AAnLxkV3VUezdhbf7vZ20M7yuI99JpYxKb3sftw+AAz0GTZlbbp3NevV7+rONs6ycYqrKanGUk+Xy4PT2LWz3CpwpUoQpwajHKzhL2ABldirLG5VqyaUsRWE/N/H7Iq11RozhGW/ObxuSfLF8c5w/byyABMiGjazckpuc8vCjFvMIqLS4I8h21U37m4n+u5rS/eo2ACrbm49lIcgAIMamwed/wAP9yHbX1PgAOxf+tj/AKJj3GeAAcY4AAEACgBIDHRACYBx1mx+SPQAOn/G85Z8/FrJAAHbYn//2Q=="/>
          <p:cNvSpPr>
            <a:spLocks noChangeAspect="1" noChangeArrowheads="1"/>
          </p:cNvSpPr>
          <p:nvPr/>
        </p:nvSpPr>
        <p:spPr bwMode="auto">
          <a:xfrm>
            <a:off x="307975" y="-16383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1271" name="AutoShape 9" descr="data:image/jpeg;base64,/9j/4AAQSkZJRgABAQAAAQABAAD/2wCEAAkGBwwNEBANDQ0NDQwNDQ8NDAwNDA8MDQ0NFBEWFhURFBQYHCggGBomGxUUITEhJikrLzMvFx8zODMsNyguLisBCgoKDg0OGhAPFywkHBwsLCwsLCssLCwsLCwsLCwsLCwrLCwsKywsLCwsLCwsKywsLDgsLCwsLCwsLCssLCwsLP/AABEIALcBEwMBIgACEQEDEQH/xAAcAAABBQEBAQAAAAAAAAAAAAAAAQIDBAUGBwj/xAA6EAACAQMBBQcBBgUEAwEAAAAAAQIDBBExBRIhMnEGEyJBUWGBMwcUI0JSkXKhscHRJGKS8IKy4UP/xAAaAQACAwEBAAAAAAAAAAAAAAAAAwECBAUG/8QAKhEBAAIBAwIFBAMBAQAAAAAAAAECAxExMgRBEiEjM3EiNIHBBTVhchP/2gAMAwEAAhEDEQA/APFKejI56ktLRkU9R9+MKxuQQUQTKwAAAFQ8Yh5MIS09CeOhDS0J4aGnGpJ1DVdSDaXMWKGq6lfaK8RbJ7SK8kFDV9COWpJQ1fQjkZJ4wZ3KxorEISAACAAACQVDkNQ9F6oTNeEryLWPCVZDs0bIqaAAZVgAAAAAAA5klEjZJSGV3RJ8SaJCiaKNONSTABihoEVHR9CGepNQ0fQiqair8IWjc0QUQRKwAAAFQ8Yh5MITUtCzT0K1LQtU9DViUsWjr8lbaXMW6GpU2jzMtl9tFeSvR1+Bkh9HX4GSMc7GdysQUQhJBQAABBQABD0NQ9DKolYXIVZluK8BUqD8/GPhWpgABjXAAAAAAEg5klEjZLRL05Ik+OpYiuBXjqWYrga8Rco5IBWBbQIKHn0IampPb+fQgq6iMkenC8bmAAGZYAAACoeMQ8mEJqOhbpLgU6Whcpcpqwl2Oo6lPaHMy7b6lPaPOy+b2xXkr0dfgZIfR1+BjMU7GdyiCiEJAogpAIAATAKh6GIehlEStQ5CpULtJeBlKqaeoj6K/Ctd0YABhXAAAACiCokFZJRI2S0dC9OSJ2PjqWkiqtS3E24e5djGgHNCjNEKtt59CCtqWLXz6EFfUzZI9KF43RAAGRcAAACoexiHsmAlpaF6jylGloXqPKa8BVz7dcSltPnZet9ShtPnZfP7X5RXkr0dfgax1LX4Gswzsat7N2dXupqlb05VJ+eNIr1b8jsbX7KdqzjvzlRpR4c3eN/+p332DbGpuyqXdWKlOpXlCjhcsIJZk/dybXRHpF/V3acsa4wl1MeTLaJ0g+lImHzLtfsBtW0Tm6UK8I5blb1FN4XnuPEn8JnLtY4H1Hc29u6UnOnGU3HOHLDz/M8b+0Psn3Knf26/CUoq4j+lyaSnnq0vlFseaZnSytqeWsPPwADTBZYkiI4kkRtESuUORlKtqX7deFlGuuJs6mPSqpXdCAAc4wAAEACiCkgrJaJCyaiXpyRKSOpcjHgU46l+CN+CNyrGYAcwH6Kqdp59CvX1LNp59CvcamPJHowbHJCAAYlwAAAKhzGocyQmpGhQ5TOpGjbrwmvpyrn2+qM/af1GaFDX5M/af1GXz+1+UU5K9LX4Fpx3pKOVFSklvS4KOXjL9hKWo1mGdje7377Oa17T2XK3sqcabtZuHe1sTVa5lOUqqajoopx48eGNTq7N3rp/62tQcsJ7lOLSi3jOG9eOfQ83+zLb93VtVRnVnKnTvZd842869aVOVJNOVTDjDjF+KWOGjyei3NWNZLmjleGLfi3TnZvKZbccfTEs2dCfeTqU578opzpJLC31pq/FjGmVnOpzv2mXbo7Pu6ct1zrxt4VVKFNSVV1IyW8ocE92L084m1f3krfKt5U1Xxin3kXOCn5Zims/ueWfaJG+oKnG5qTn98lOtUk0kpzhLHBeSSccL2DDHitGsjLpFfKHDCCiHQYyxJIkaJENxolftuVlK61L1ovCyleLib+pj0KyXXkrAKIcs0AAEACiCkgMmokLJqJenJE7JI6/JoRXAoR1XU0Yo6PTRuVcxgP3QNGimqjZ+fQrXWpZsv7Fe75jDl9iDY5IAADCYAFQgAqHMahwBLSNK2XgMymalovAbOm3KudQ1+TP2r9R9DQt9fkobW+o+gzqPa/KKclSnqJLUWnqEtTn9jXUdgNv2thWq/fKfe29Wkmobm/i5pyzTn+zqL/yO2vftEldTUbGko73gjObSkvXoeQmxsa3uYRlcQprd4d2558Uk9Yx1er4icmOLefc2mSY8uz1XZ6jRj95vKqW74pVJyzFP29X7I5zt1tGO24wdvQkvusJRoTnNqdbecXLwaLl4f8AcYkqt3cv/V1ZyjqoZ3IQftBcPX3eeLNS2VOK3Yya/hjh/MmxNMXhnxTuvky+LyjZ55KLTaaaabTTWGmvJoaejbU2Hb3scv8ACuEvDWS58eU159dThdpbOrWs+7qxSb4xlF70Jr1TNNbRJMwpolRGiRGjGrLRs+VlK91Ltlysp3up0ep+3qVXkqsQcxDknEAAIAFEFJAZNRIWTUi9OSJ2SR1NWnoZUdV1NakuB0ul7k3ACtCmstl2RBecxYsyvecxz8v28HxyVwADnmFQgqEAFQ4ahwISUzWs14DIpm5YUnKC3FKbcctKLbyll4x5cH+zNnSzEW8y8myOhr8mftb6j6GlTypYfDDw0+DTzoZ21vqPoM6j2vyrTkr2lGVWpCnHClUnGnFyeIqUmksv04nt+zeyFtZ1d+lZRnUha/d9pWFZ9+q9KW63cUG+ZtxfDzWdGsHhkPbXyPonYFxOVja1KUqt5auhB0bxSjO8sq26lUo1ornipenpx0TfH6iZiIbcOmrhNt/Z9bWlR3VvKV1YTxKlT1dCT47lR+a8k/h++z2m2VStla04Q4yto1KlZttVZySbUVpGMdFj1O0pXlChCVTNOdSpvTSi807mk/z7v9fkp9s+5urKlWpwUJWzisR0VOWIuK9uR/AmuWZmIle2OIiZh527feeFjHn0K141Q4LXG97peTf/AH3LtSqoJyfCMU5MwL2q6ixnxV5pN+kfP4waWc+le1Xicm1DPgjnDkvOcv8AA3atvG4ju5ypeKD/AEVPL4eg2oo5XDR8M64Kl3N05KpHzTUvSWOIaBzeP3Hoddtd5PGjnJr9xqNWNWWlYcrKV/zF3Z+jKe0F4jp9R9rUqvNUYAxDjnAAAgAUQUkBktIiZLSL03RKWOq6mzSXAxo6rqblJcPg6nR9yMhN0QkwBt0L1YtmQXnMT2hBecxy8vsQ0RyVwADnmFEAABUOGocCD6fw/Z6Pqe+7IjabUp2O0N77u6EZqlQtUk6Kct3cqPR8Iv8A5M8Bgd72N27Ts7WqpZdRVFUp084p1sxUXGXpjdT+SuXHN6613gzFeK20nu9E7SdjKG0acq1J0Y7TWZRqQe5C5Sb/AA6i0U8Y8X9jwnbVOUK0oTTjODcJxlwcZJtNP3TR7j2c2q722dWVSFCtTnJd3BrclF8jXnnHD4Oe7f8AYKrexe0dnxdS6Uf9daReZVJL/wDamvNvzj56rjqrF1MxT/zvt2Xy4tZ8UPIo6m92Q2reW9xGNtXqU4ScpVIKX4b8Orjp+lGE4uMnGSalFtSi1hprVNepudm6eN+p+Z+CPsvP+q/4jp0mpMTpLtqm3u8rp1kopyzTdPMFCXrH9Lzr5PJ3dhHvaMqFfwUqsWnjg1nSaXt6Hk9nxdSq9Irdhn1fBfyOi2Pt6qo0qE4xlTjnx7zVVej48Hj0MWXFp51aceTXysyO19vXspu2q48TTjNctSj+uL9H/lHP7OqZqOb4pJxjl6ZXHHwmewXdnbbRo9xdxzBZdKvHHe0JP8yz0WU+DPNO0PZu52VUxW3ZW9SM3QuofRq6LH+2WJcr49VxGYssW8p3LyY/D5xsrRzPM9f8EN/HMY+u8uuHlE2z7+nhpOFSppCEeDb6tlatVnJS7yLjOM955WOA0tzc+Z/xP+o9EWSRGmistTZukiltHmLuy9JFLaXMdXqPtKlV5qjABDjHAAAABRBQAZLSImS0y1d0Skjqupv0VwXRGBHVdTobfRdDq9D3IynYAkx7AdHQjVzlqQ3mpLbEN3qcXJPoNcckAABhMKhBUAAIcNQ4AdA2rD6ZixNqx+mbOk5fgrJskt69SEswnKDzw3W15nrXYntpSqtU6u7Tu4cJY8May/UvR+x5BDm+SpeXE6VZTg3GUcNNPBTq8FLU8WnmvhyTWdOz3j7R+ymyto2lfaCgqN/RozqqtRxF1nGOd2qtJcFrr7+R4xs+PdU5LejJt8N1NNeST+ZM1avb+4nZ1LSXGVaHdyqekHzfPl8mHsqo3Jt8qlF/sm/7nPx1tWNJNvMTPk3a34UIU11n7y8yreV3Bww8LXPppxI7ivv4/YpbQrNKDeilJPpwL6KPQOz23oqCVacYY4b8nwj19mc92r7WO7qxp08O0oqUYwfGFVvmk16cFg5Stcya3OMk/LXCIYwn5RbXqk3jqUjFWJ1MnJMxo1bqNrU8Shuz4NqL3U+hDf3s+6UFVdSHGK3l4ovTDfTP7FXe98vzw/P/AOEF1Phup8G95r3xgZEFqpIiMeh1ES1dk/mKm1Of4LWyPzFXanP8HWz/AGVfn9k15qQgohxjwAAQAKIKSAySmRskplq7olJHU6O2j4V0RzcdTqLTRdEdXoPOZIzJUgHgdRncnbshudR9FkdxqefvPpaNsbogADIuUQAAFQoiFBB0TbsPpmJE27D6Zs6TlPwXk2NjzfJQ2r9T4Lyfi+ShtTn+C+f25+UU5KsHhmrs54g/9zfH08sfyZkI1bC4W7Gn6Obl66rD6cWc+Tl2XAr3LU0ln1+Bal3Bvg01j1I5Vafrh/uioQ93jXg8Y9miOc2vf2xqSu8guGd5ejQ13cPyxefTOSQYqDUVJvd3m8RxxwvMguMJ4Xkln3bWf7k1S4lvfiLGHhx0wvQq1Zbzb9W38EwDR6GDkMqiWrsb83RFXavP8FrYmsui/uVtr8/wdfN9hX5/ZMe4oiABxTwAAQAKIKSAx8BjHwJjdEpEdRZLwrojlkdVYcseiOt/HbyRm2W8APA6zK4aDG1BUIzy02+nR0dDcCMcIxSSCCgyQEKxEKAORtWD/DMRG1YP8M19Jy/BWTYzPi+SjtJ+P4Lbfi+SptHn+C2afon5FN1RHSdidlVrm4lKDcaVvT72s1Pu3LDzCGfeajx9jm0eh/Zfs6oo3F8pYp4+7bmqqLhKfD28P8zHEar2nSFza2xqlSpN1qqVKMZVaNF2tKtUpReXu8abjx3Y8c+fHiiCl2cjcRdSVs6dFzpUqS+726qS4T3pSdOmsPMdeC09Tqr3YtOMqlTvfwluxcZVajgmopSjuZW7xi/PjhGbfTuXFZu6NOi8QjRi4fT/AE4hxXxgv4I7FeMtl2TtaSTVBJ65quE55+G0umGQ3my7FxnSqQi6yanuxxTluOOj3ccW/J+5p2d9CFPc5IcH+HvrKS8n4mv3Qla+pb/ho0HTqRjFSi1OpFveSlp6pkaf4In/AF5ttzZL/GqwnFqEVWdNrdmoucYtJfmxvccaLXBzZ6/LZdOvvUatFRU5P8WnhOMsbuUmkmuL4Z4qTWjPJbug6VSdKXNSqSpy6xbT/oVk2sohyGDkTCzW2HzS6Ir7Y+p8E+wueX8KINs/U+DsZP66Pn9kR7igIAHFPAABAAogpIDHwGDokxug86zZvGEeiOSOt2VxhHojq/xvKSM+zQ3QHAdljefgAHj3UAgAAIIwAAEKAEgqNex+mAGnpuReTZC3x+SttDm+AAnLxkV3VUezdhbf7vZ20M7yuI99JpYxKb3sftw+AAz0GTZlbbp3NevV7+rONs6ycYqrKanGUk+Xy4PT2LWz3CpwpUoQpwajHKzhL2ABldirLG5VqyaUsRWE/N/H7Iq11RozhGW/ObxuSfLF8c5w/byyABMiGjazckpuc8vCjFvMIqLS4I8h21U37m4n+u5rS/eo2ACrbm49lIcgAIMamwed/wAP9yHbX1PgAOxf+tj/AKJj3GeAAcY4AAEACgBIDHRACYBx1mx+SPQAOn/G85Z8/FrJAAHbYn//2Q=="/>
          <p:cNvSpPr>
            <a:spLocks noChangeAspect="1" noChangeArrowheads="1"/>
          </p:cNvSpPr>
          <p:nvPr/>
        </p:nvSpPr>
        <p:spPr bwMode="auto">
          <a:xfrm>
            <a:off x="460375" y="-14859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pic>
        <p:nvPicPr>
          <p:cNvPr id="11272" name="Picture 1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82801"/>
            <a:ext cx="3746872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15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80960" cy="838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Posture and Voice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4958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Stand reasonably still</a:t>
            </a:r>
          </a:p>
          <a:p>
            <a:r>
              <a:rPr lang="en-US" altLang="en-US" sz="2800" dirty="0" smtClean="0"/>
              <a:t>Move naturally, don’t distract the audience</a:t>
            </a:r>
          </a:p>
          <a:p>
            <a:r>
              <a:rPr lang="en-US" altLang="en-US" sz="2800" dirty="0" smtClean="0"/>
              <a:t>Keep hand gestures comfortable &amp; small</a:t>
            </a:r>
          </a:p>
          <a:p>
            <a:r>
              <a:rPr lang="en-US" altLang="en-US" sz="2800" dirty="0" smtClean="0"/>
              <a:t>Stand/sit up straight, don’t look bored</a:t>
            </a:r>
          </a:p>
          <a:p>
            <a:r>
              <a:rPr lang="en-US" altLang="en-US" sz="2800" dirty="0" smtClean="0"/>
              <a:t>Project your voice</a:t>
            </a:r>
          </a:p>
          <a:p>
            <a:r>
              <a:rPr lang="en-US" altLang="en-US" sz="2800" dirty="0" smtClean="0"/>
              <a:t>Vary your voice</a:t>
            </a:r>
          </a:p>
          <a:p>
            <a:r>
              <a:rPr lang="en-US" altLang="en-US" sz="2800" dirty="0" smtClean="0"/>
              <a:t>Avoid a monotone – don’t sound bored</a:t>
            </a:r>
          </a:p>
          <a:p>
            <a:r>
              <a:rPr lang="en-US" altLang="en-US" sz="2800" dirty="0" smtClean="0"/>
              <a:t>Speak slightly more slowly than normal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37BBFD-B0EA-4F24-97BE-ADAF45F8DDC3}" type="slidenum">
              <a:rPr lang="en-US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2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95577" y="213360"/>
            <a:ext cx="7680960" cy="62484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Eyes and Expression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680960" cy="3931920"/>
          </a:xfrm>
        </p:spPr>
        <p:txBody>
          <a:bodyPr/>
          <a:lstStyle/>
          <a:p>
            <a:r>
              <a:rPr lang="en-US" altLang="en-US" sz="2800" dirty="0" smtClean="0"/>
              <a:t>Make eye contact with as many audience as possible.</a:t>
            </a:r>
          </a:p>
          <a:p>
            <a:r>
              <a:rPr lang="en-US" altLang="en-US" sz="2800" dirty="0" smtClean="0"/>
              <a:t>Do not stare at one place</a:t>
            </a:r>
          </a:p>
          <a:p>
            <a:r>
              <a:rPr lang="en-US" altLang="en-US" sz="2800" dirty="0" smtClean="0"/>
              <a:t>Keep your expressions natural</a:t>
            </a:r>
          </a:p>
          <a:p>
            <a:r>
              <a:rPr lang="en-US" altLang="en-US" sz="2800" dirty="0" smtClean="0"/>
              <a:t>Don’t look bored</a:t>
            </a: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CAD2F2-3BD7-40C6-BF24-4AE965FF69A6}" type="slidenum">
              <a:rPr lang="en-US" altLang="en-US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89363"/>
            <a:ext cx="3200400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77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8096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Style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4896" y="1219200"/>
            <a:ext cx="7680960" cy="393192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 smtClean="0"/>
              <a:t>LANGUAGE</a:t>
            </a:r>
          </a:p>
          <a:p>
            <a:pPr marL="114300" indent="0">
              <a:buNone/>
            </a:pPr>
            <a:endParaRPr lang="en-US" altLang="en-US" sz="1200" b="1" dirty="0" smtClean="0"/>
          </a:p>
          <a:p>
            <a:r>
              <a:rPr lang="en-US" altLang="en-US" sz="2400" b="1" dirty="0" smtClean="0"/>
              <a:t>VISUALS</a:t>
            </a:r>
          </a:p>
          <a:p>
            <a:pPr lvl="1"/>
            <a:r>
              <a:rPr lang="en-US" altLang="en-US" sz="2400" dirty="0" smtClean="0"/>
              <a:t>Overhead Projector</a:t>
            </a:r>
          </a:p>
          <a:p>
            <a:pPr lvl="1"/>
            <a:r>
              <a:rPr lang="en-US" altLang="en-US" sz="2400" dirty="0" smtClean="0"/>
              <a:t>Flipchart</a:t>
            </a:r>
          </a:p>
          <a:p>
            <a:pPr lvl="1"/>
            <a:r>
              <a:rPr lang="en-US" altLang="en-US" sz="2400" dirty="0" smtClean="0"/>
              <a:t>Write-and-wipe Board</a:t>
            </a:r>
          </a:p>
          <a:p>
            <a:pPr lvl="1"/>
            <a:r>
              <a:rPr lang="en-US" altLang="en-US" sz="2400" dirty="0" smtClean="0"/>
              <a:t>Handouts</a:t>
            </a:r>
          </a:p>
          <a:p>
            <a:pPr marL="114300" indent="0">
              <a:buNone/>
            </a:pPr>
            <a:endParaRPr lang="en-US" altLang="en-US" sz="1200" b="1" dirty="0" smtClean="0"/>
          </a:p>
          <a:p>
            <a:r>
              <a:rPr lang="en-US" altLang="en-US" sz="2400" b="1" dirty="0" smtClean="0"/>
              <a:t>TECHNIQUE OF PRESENTATION</a:t>
            </a:r>
          </a:p>
          <a:p>
            <a:pPr lvl="1"/>
            <a:r>
              <a:rPr lang="en-US" altLang="en-US" sz="2400" dirty="0" smtClean="0"/>
              <a:t>Practice talking to the audience and not to the visual</a:t>
            </a:r>
          </a:p>
          <a:p>
            <a:pPr lvl="1"/>
            <a:r>
              <a:rPr lang="en-US" altLang="en-US" sz="2400" dirty="0" smtClean="0"/>
              <a:t>Avoid reading from a script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334821-F0B8-4796-B774-E1EF948749A7}" type="slidenum">
              <a:rPr lang="en-US" altLang="en-US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2895600" cy="23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73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68096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Style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680960" cy="3931920"/>
          </a:xfrm>
        </p:spPr>
        <p:txBody>
          <a:bodyPr/>
          <a:lstStyle/>
          <a:p>
            <a:r>
              <a:rPr lang="en-US" altLang="en-US" sz="2800" dirty="0" smtClean="0"/>
              <a:t>Match the style of your presentation to the type of audience……</a:t>
            </a:r>
          </a:p>
          <a:p>
            <a:pPr lvl="1"/>
            <a:r>
              <a:rPr lang="en-US" altLang="en-US" sz="2800" dirty="0" smtClean="0"/>
              <a:t>Serious</a:t>
            </a:r>
          </a:p>
          <a:p>
            <a:pPr lvl="1"/>
            <a:r>
              <a:rPr lang="en-US" altLang="en-US" sz="2800" dirty="0" smtClean="0"/>
              <a:t>Leisure</a:t>
            </a:r>
          </a:p>
          <a:p>
            <a:pPr lvl="1"/>
            <a:r>
              <a:rPr lang="en-US" altLang="en-US" sz="2800" dirty="0" smtClean="0"/>
              <a:t>Academic</a:t>
            </a:r>
          </a:p>
          <a:p>
            <a:pPr lvl="1"/>
            <a:r>
              <a:rPr lang="en-US" altLang="en-US" sz="2800" dirty="0" smtClean="0"/>
              <a:t>Specialist/non-specialist</a:t>
            </a:r>
          </a:p>
          <a:p>
            <a:pPr lvl="1"/>
            <a:r>
              <a:rPr lang="en-US" altLang="en-US" sz="2800" dirty="0" smtClean="0"/>
              <a:t>Technical</a:t>
            </a:r>
          </a:p>
          <a:p>
            <a:pPr lvl="1"/>
            <a:r>
              <a:rPr lang="en-US" altLang="en-US" sz="2800" dirty="0" smtClean="0"/>
              <a:t>Formal/informal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D4C346-A0BA-4727-B0FB-1F3B2DA1B4D8}" type="slidenum">
              <a:rPr lang="en-US" altLang="en-US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5365" name="Picture 5" descr="https://encrypted-tbn3.gstatic.com/images?q=tbn:ANd9GcT775eyJzsG4Yxby4MdP9NhM5alASsBOzOm4Ky6fLit4flF8Zv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3080"/>
            <a:ext cx="2650196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1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8672" y="228600"/>
            <a:ext cx="768096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/>
              <a:t>Attire</a:t>
            </a:r>
            <a:endParaRPr lang="en-US" altLang="en-US" dirty="0" smtClean="0"/>
          </a:p>
        </p:txBody>
      </p:sp>
      <p:sp>
        <p:nvSpPr>
          <p:cNvPr id="1638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EC521D-04F6-4879-82D4-79C18578D9D5}" type="slidenum">
              <a:rPr lang="en-US" altLang="en-US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7373"/>
            <a:ext cx="7620000" cy="4983162"/>
          </a:xfrm>
        </p:spPr>
        <p:txBody>
          <a:bodyPr/>
          <a:lstStyle/>
          <a:p>
            <a:r>
              <a:rPr lang="en-US" dirty="0" smtClean="0"/>
              <a:t>Strike A Balance – Business Casual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8362"/>
            <a:ext cx="333375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1520" y="228600"/>
            <a:ext cx="7680960" cy="685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00"/>
                </a:solidFill>
              </a:rPr>
              <a:t>Learning Outcome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Discuss potential issues for new idea.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632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8096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/>
              <a:t>Professionalism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114800"/>
          </a:xfrm>
        </p:spPr>
        <p:txBody>
          <a:bodyPr/>
          <a:lstStyle/>
          <a:p>
            <a:r>
              <a:rPr lang="en-US" altLang="en-US" sz="3200" dirty="0" smtClean="0"/>
              <a:t>Teamwork</a:t>
            </a:r>
          </a:p>
          <a:p>
            <a:r>
              <a:rPr lang="en-US" altLang="en-US" sz="3200" dirty="0" smtClean="0"/>
              <a:t>Problem solving ability (question handling)</a:t>
            </a:r>
          </a:p>
          <a:p>
            <a:r>
              <a:rPr lang="en-US" altLang="en-US" sz="3200" dirty="0" smtClean="0"/>
              <a:t>Drive and energy</a:t>
            </a:r>
          </a:p>
          <a:p>
            <a:r>
              <a:rPr lang="en-US" altLang="en-US" sz="3200" dirty="0" smtClean="0"/>
              <a:t>Proper transition (changeover)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E25AAF-F793-4F95-AE4C-5E2B3758FF37}" type="slidenum">
              <a:rPr lang="en-US" altLang="en-US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0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6400" y="3124200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Perform 3 minutes pitching for your product/service.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80960" cy="805206"/>
          </a:xfrm>
        </p:spPr>
        <p:txBody>
          <a:bodyPr/>
          <a:lstStyle/>
          <a:p>
            <a:pPr algn="ctr"/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80960" cy="3931920"/>
          </a:xfrm>
        </p:spPr>
        <p:txBody>
          <a:bodyPr/>
          <a:lstStyle/>
          <a:p>
            <a:r>
              <a:rPr lang="en-US" dirty="0" smtClean="0"/>
              <a:t>Post issues related to your own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28600"/>
            <a:ext cx="7680960" cy="576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80960" cy="3931920"/>
          </a:xfrm>
        </p:spPr>
        <p:txBody>
          <a:bodyPr/>
          <a:lstStyle/>
          <a:p>
            <a:r>
              <a:rPr lang="en-US" dirty="0" smtClean="0"/>
              <a:t>To start- Planning stage</a:t>
            </a:r>
          </a:p>
          <a:p>
            <a:r>
              <a:rPr lang="en-US" dirty="0" smtClean="0"/>
              <a:t>Strategy </a:t>
            </a:r>
          </a:p>
          <a:p>
            <a:r>
              <a:rPr lang="en-US" dirty="0" smtClean="0"/>
              <a:t>Lack of Business Knowledge –Financial planning, Marketing Planning </a:t>
            </a:r>
          </a:p>
          <a:p>
            <a:r>
              <a:rPr lang="en-US" dirty="0" smtClean="0"/>
              <a:t>Technical Knowledge and Skills</a:t>
            </a:r>
          </a:p>
          <a:p>
            <a:r>
              <a:rPr lang="en-US" dirty="0" smtClean="0"/>
              <a:t>Teamwork </a:t>
            </a:r>
          </a:p>
          <a:p>
            <a:r>
              <a:rPr lang="en-US" dirty="0" smtClean="0"/>
              <a:t>Leadership </a:t>
            </a:r>
          </a:p>
          <a:p>
            <a:r>
              <a:rPr lang="en-US" dirty="0" smtClean="0"/>
              <a:t>Presentation/Pitching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28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9: Effective Presentation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1520" y="228600"/>
            <a:ext cx="7680960" cy="685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00"/>
                </a:solidFill>
              </a:rPr>
              <a:t>Learning Outcome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Explain effective </a:t>
            </a:r>
            <a:r>
              <a:rPr lang="en-US" dirty="0" smtClean="0"/>
              <a:t>presentation.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508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8096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/>
              <a:t>Intro…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80960" cy="3931920"/>
          </a:xfrm>
        </p:spPr>
        <p:txBody>
          <a:bodyPr/>
          <a:lstStyle/>
          <a:p>
            <a:r>
              <a:rPr lang="en-US" altLang="en-US" sz="2800" dirty="0" smtClean="0"/>
              <a:t>How to start Oral Presentation</a:t>
            </a:r>
          </a:p>
          <a:p>
            <a:r>
              <a:rPr lang="en-US" altLang="en-US" sz="2800" dirty="0" smtClean="0"/>
              <a:t>How to get audience’s attention</a:t>
            </a:r>
          </a:p>
          <a:p>
            <a:r>
              <a:rPr lang="en-US" altLang="en-US" sz="2800" dirty="0" smtClean="0"/>
              <a:t>Techniques to overcome anxiety</a:t>
            </a:r>
          </a:p>
          <a:p>
            <a:r>
              <a:rPr lang="en-US" altLang="en-US" sz="2800" dirty="0" smtClean="0"/>
              <a:t>Presentation techniques</a:t>
            </a:r>
          </a:p>
          <a:p>
            <a:endParaRPr lang="en-US" altLang="en-US" dirty="0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4D9D7E-1553-4C11-BE6C-926FBD78E8B1}" type="slidenum">
              <a:rPr lang="en-US" alt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"/>
            <a:ext cx="7680960" cy="52764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Preparing an Oral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680960" cy="3931920"/>
          </a:xfrm>
        </p:spPr>
        <p:txBody>
          <a:bodyPr rtlCol="0">
            <a:normAutofit/>
          </a:bodyPr>
          <a:lstStyle/>
          <a:p>
            <a:pPr marL="5715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IDENTIFY YOUR PURPOSE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Decide what you want your audience to believe.</a:t>
            </a:r>
          </a:p>
          <a:p>
            <a:pPr marL="640080" lvl="1" fontAlgn="auto">
              <a:spcAft>
                <a:spcPts val="0"/>
              </a:spcAft>
              <a:defRPr/>
            </a:pPr>
            <a:endParaRPr lang="en-US" dirty="0" smtClean="0"/>
          </a:p>
          <a:p>
            <a:pPr marL="5715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ORGANIZE THE INTRODUCTION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Get the audience involved.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Capture attention by opening with a promise, story, astonishing (amazing/surprising) fact, question, quotation (citation), relevant (related), or relevant problem.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Establish your credibility (authority) by identifying your position, expertise, knowledge, or qualifications.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Introduce your team members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7211DC-0606-420B-A219-CEB5569B1947}" type="slidenum">
              <a:rPr lang="en-US" altLang="en-US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8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rgbClr val="FF0000"/>
                </a:solidFill>
              </a:rPr>
              <a:t>Developing Presentation Content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14708" y="1219200"/>
            <a:ext cx="8476891" cy="38862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Cambria" panose="02040503050406030204" pitchFamily="18" charset="0"/>
              <a:buAutoNum type="arabicPeriod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ORGANIZE THE INTRODUCTION</a:t>
            </a:r>
          </a:p>
          <a:p>
            <a:pPr lvl="1"/>
            <a:r>
              <a:rPr lang="en-US" altLang="en-US" sz="2400" dirty="0" smtClean="0"/>
              <a:t>Introduce your topic.</a:t>
            </a:r>
          </a:p>
          <a:p>
            <a:pPr lvl="1"/>
            <a:endParaRPr lang="en-US" altLang="en-US" sz="1200" dirty="0" smtClean="0"/>
          </a:p>
          <a:p>
            <a:pPr marL="571500" indent="-457200">
              <a:buFont typeface="Cambria" panose="02040503050406030204" pitchFamily="18" charset="0"/>
              <a:buAutoNum type="arabicPeriod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 ORGANIZE THE BODY</a:t>
            </a:r>
          </a:p>
          <a:p>
            <a:pPr lvl="1"/>
            <a:r>
              <a:rPr lang="en-US" altLang="en-US" sz="2400" dirty="0" smtClean="0"/>
              <a:t>Streamline (reorganize) your topic and summarize its principal parts.</a:t>
            </a:r>
          </a:p>
          <a:p>
            <a:pPr lvl="1"/>
            <a:r>
              <a:rPr lang="en-US" altLang="en-US" sz="2400" dirty="0" smtClean="0"/>
              <a:t>Arrange the points logically: chronologically, from most important to least important.</a:t>
            </a:r>
          </a:p>
          <a:p>
            <a:pPr lvl="1"/>
            <a:endParaRPr lang="en-US" altLang="en-US" sz="1200" dirty="0" smtClean="0"/>
          </a:p>
          <a:p>
            <a:pPr marL="571500" indent="-457200">
              <a:buFont typeface="Cambria" panose="02040503050406030204" pitchFamily="18" charset="0"/>
              <a:buAutoNum type="arabicPeriod"/>
            </a:pP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ORGANIZE THE CONCLUSION</a:t>
            </a:r>
          </a:p>
          <a:p>
            <a:pPr lvl="1"/>
            <a:r>
              <a:rPr lang="en-US" altLang="en-US" sz="2400" dirty="0" smtClean="0"/>
              <a:t>Provide a final focus.</a:t>
            </a:r>
          </a:p>
          <a:p>
            <a:pPr lvl="1"/>
            <a:r>
              <a:rPr lang="en-US" altLang="en-US" sz="2400" dirty="0" smtClean="0"/>
              <a:t>Plan a graceful exit.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1B27FC-E4D1-440F-89D5-3912C120EB5C}" type="slidenum">
              <a:rPr lang="en-US" altLang="en-US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49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2579</TotalTime>
  <Words>648</Words>
  <Application>Microsoft Office PowerPoint</Application>
  <PresentationFormat>On-screen Show (4:3)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Garamond</vt:lpstr>
      <vt:lpstr>Wingdings</vt:lpstr>
      <vt:lpstr>Savon</vt:lpstr>
      <vt:lpstr>DTP3033N Technopreneurship</vt:lpstr>
      <vt:lpstr>Learning Outcome</vt:lpstr>
      <vt:lpstr>Class Discussion</vt:lpstr>
      <vt:lpstr>Common Issues</vt:lpstr>
      <vt:lpstr>DTP3033N Technopreneurship</vt:lpstr>
      <vt:lpstr>Learning Outcome</vt:lpstr>
      <vt:lpstr>Intro…</vt:lpstr>
      <vt:lpstr>Preparing an Oral Presentation</vt:lpstr>
      <vt:lpstr>Developing Presentation Content</vt:lpstr>
      <vt:lpstr>To Hold Your Audience’s Attention With… (1)</vt:lpstr>
      <vt:lpstr>To Hold Your Audience’s Attention With… (2)</vt:lpstr>
      <vt:lpstr>Anxiety During A Presentation</vt:lpstr>
      <vt:lpstr>Techniques For Overcoming Anxiety</vt:lpstr>
      <vt:lpstr>Delivering your speech – Action!</vt:lpstr>
      <vt:lpstr>Posture and Voice</vt:lpstr>
      <vt:lpstr>Eyes and Expression</vt:lpstr>
      <vt:lpstr>Style</vt:lpstr>
      <vt:lpstr>Style</vt:lpstr>
      <vt:lpstr>Attire</vt:lpstr>
      <vt:lpstr>Professionalism</vt:lpstr>
      <vt:lpstr>PowerPoint Presentation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266</cp:revision>
  <cp:lastPrinted>2013-04-04T06:02:18Z</cp:lastPrinted>
  <dcterms:created xsi:type="dcterms:W3CDTF">2011-03-07T07:41:13Z</dcterms:created>
  <dcterms:modified xsi:type="dcterms:W3CDTF">2022-09-11T09:33:04Z</dcterms:modified>
</cp:coreProperties>
</file>