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66" r:id="rId6"/>
    <p:sldId id="259" r:id="rId7"/>
    <p:sldId id="261" r:id="rId8"/>
    <p:sldId id="267" r:id="rId9"/>
    <p:sldId id="262" r:id="rId10"/>
    <p:sldId id="268" r:id="rId11"/>
    <p:sldId id="263" r:id="rId12"/>
    <p:sldId id="264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2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9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2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02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3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78315-1612-42BA-A1C0-A91424EF471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9A98E-9F4A-46EE-8892-D6122FF9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and Workplace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the problem (e.g. uncertainty of future)?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identify workplace issues?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Here </a:t>
            </a:r>
            <a:r>
              <a:rPr lang="en-US" b="1" dirty="0"/>
              <a:t>are seven-steps for an effective problem-solving process.</a:t>
            </a:r>
            <a:endParaRPr lang="en-US" dirty="0"/>
          </a:p>
          <a:p>
            <a:r>
              <a:rPr lang="en-US" dirty="0"/>
              <a:t>Identify the issues. Be clear about what the problem is. ...</a:t>
            </a:r>
          </a:p>
          <a:p>
            <a:r>
              <a:rPr lang="en-US" dirty="0"/>
              <a:t>Understand everyone's interests. ...</a:t>
            </a:r>
          </a:p>
          <a:p>
            <a:r>
              <a:rPr lang="en-US" dirty="0"/>
              <a:t>List the possible solutions (options) ...</a:t>
            </a:r>
          </a:p>
          <a:p>
            <a:r>
              <a:rPr lang="en-US" dirty="0"/>
              <a:t>Evaluate the options. ...</a:t>
            </a:r>
          </a:p>
          <a:p>
            <a:r>
              <a:rPr lang="en-US" dirty="0"/>
              <a:t>Select an option or options. ...</a:t>
            </a:r>
          </a:p>
          <a:p>
            <a:r>
              <a:rPr lang="en-US" dirty="0"/>
              <a:t>Document the agreement(s). ...</a:t>
            </a:r>
          </a:p>
          <a:p>
            <a:r>
              <a:rPr lang="en-US" dirty="0"/>
              <a:t>Agree on contingencies, monitoring, and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resolve conflict in the workplace?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smtClean="0"/>
              <a:t>How </a:t>
            </a:r>
            <a:r>
              <a:rPr lang="en-US" b="1" dirty="0"/>
              <a:t>to Handle Conflict in the Workplace</a:t>
            </a:r>
            <a:endParaRPr lang="en-US" dirty="0"/>
          </a:p>
          <a:p>
            <a:r>
              <a:rPr lang="en-US" dirty="0"/>
              <a:t>Talk with the other person. ...</a:t>
            </a:r>
          </a:p>
          <a:p>
            <a:r>
              <a:rPr lang="en-US" dirty="0"/>
              <a:t>Focus on behavior and events, not on personalities. ...</a:t>
            </a:r>
          </a:p>
          <a:p>
            <a:r>
              <a:rPr lang="en-US" dirty="0"/>
              <a:t>Listen carefully. ...</a:t>
            </a:r>
          </a:p>
          <a:p>
            <a:r>
              <a:rPr lang="en-US" dirty="0"/>
              <a:t>Identify points of agreement and disagreement. ...</a:t>
            </a:r>
          </a:p>
          <a:p>
            <a:r>
              <a:rPr lang="en-US" dirty="0"/>
              <a:t>Prioritize the areas of conflict. ...</a:t>
            </a:r>
          </a:p>
          <a:p>
            <a:r>
              <a:rPr lang="en-US" dirty="0"/>
              <a:t>Develop a plan to work on each conflict. ...</a:t>
            </a:r>
          </a:p>
          <a:p>
            <a:r>
              <a:rPr lang="en-US" dirty="0"/>
              <a:t>Follow through on your plan. ...</a:t>
            </a:r>
          </a:p>
          <a:p>
            <a:r>
              <a:rPr lang="en-US" dirty="0"/>
              <a:t>Build on your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710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handle challenges at work?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Six </a:t>
            </a:r>
            <a:r>
              <a:rPr lang="en-US" b="1" dirty="0"/>
              <a:t>Ways To Deal With Challenges At Work</a:t>
            </a:r>
            <a:endParaRPr lang="en-US" dirty="0"/>
          </a:p>
          <a:p>
            <a:r>
              <a:rPr lang="en-US" dirty="0"/>
              <a:t>Take some time to get used to the problem. When you are first confronted with a problem, it can all seem daunting. ...</a:t>
            </a:r>
          </a:p>
          <a:p>
            <a:r>
              <a:rPr lang="en-US" dirty="0"/>
              <a:t>Define the problem. ...</a:t>
            </a:r>
          </a:p>
          <a:p>
            <a:r>
              <a:rPr lang="en-US" dirty="0"/>
              <a:t>Put things into perspective. ...</a:t>
            </a:r>
          </a:p>
          <a:p>
            <a:r>
              <a:rPr lang="en-US" dirty="0"/>
              <a:t>Make the problem worse. ...</a:t>
            </a:r>
          </a:p>
          <a:p>
            <a:r>
              <a:rPr lang="en-US" dirty="0"/>
              <a:t>Divide the problem into smaller pieces. ...</a:t>
            </a:r>
          </a:p>
          <a:p>
            <a:r>
              <a:rPr lang="en-US" dirty="0"/>
              <a:t>Look at it in a positive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more suggestions or solution to handle challenges at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3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avoid making the situation worst?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phrase positively?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Explain Software malfunction</a:t>
            </a:r>
          </a:p>
          <a:p>
            <a:pPr lvl="0"/>
            <a:r>
              <a:rPr lang="en-US" dirty="0" smtClean="0"/>
              <a:t>Identify problems in the workplace.</a:t>
            </a:r>
          </a:p>
          <a:p>
            <a:pPr lvl="0"/>
            <a:r>
              <a:rPr lang="en-US" dirty="0"/>
              <a:t>Identify and critically analyze whistleblowing, home office, privacy, electronic monitoring, outsourcing, downsizing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Outdated</a:t>
            </a:r>
            <a:r>
              <a:rPr lang="en-US" sz="4000" dirty="0"/>
              <a:t> </a:t>
            </a:r>
            <a:r>
              <a:rPr lang="en-US" sz="4000" b="1" dirty="0"/>
              <a:t>software</a:t>
            </a:r>
            <a:r>
              <a:rPr lang="en-US" dirty="0"/>
              <a:t> can </a:t>
            </a:r>
            <a:r>
              <a:rPr lang="en-US" sz="3600" b="1" dirty="0"/>
              <a:t>malfunction</a:t>
            </a:r>
            <a:r>
              <a:rPr lang="en-US" dirty="0" smtClean="0"/>
              <a:t>,…………….. </a:t>
            </a:r>
            <a:r>
              <a:rPr lang="en-US" dirty="0"/>
              <a:t>thus </a:t>
            </a:r>
            <a:r>
              <a:rPr lang="en-US" sz="3600" b="1" dirty="0"/>
              <a:t>slowing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down</a:t>
            </a:r>
            <a:r>
              <a:rPr lang="en-US" sz="3600" dirty="0"/>
              <a:t> </a:t>
            </a:r>
            <a:r>
              <a:rPr lang="en-US" sz="3600" b="1" dirty="0"/>
              <a:t>work</a:t>
            </a:r>
            <a:r>
              <a:rPr lang="en-US" dirty="0"/>
              <a:t> efficiency and delivery.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4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98825"/>
            <a:ext cx="10515600" cy="15151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Some of the IT-related issues are technical in nature and they include: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r>
              <a:rPr lang="en-US" dirty="0" smtClean="0"/>
              <a:t> malfunctions.</a:t>
            </a:r>
          </a:p>
          <a:p>
            <a:r>
              <a:rPr lang="en-US" dirty="0" smtClean="0"/>
              <a:t>Freezing computers.</a:t>
            </a:r>
          </a:p>
          <a:p>
            <a:r>
              <a:rPr lang="en-US" dirty="0" smtClean="0"/>
              <a:t>Scanner or printer </a:t>
            </a:r>
            <a:r>
              <a:rPr lang="en-US" b="1" dirty="0" smtClean="0"/>
              <a:t>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Old computer systems.</a:t>
            </a:r>
          </a:p>
          <a:p>
            <a:r>
              <a:rPr lang="en-US" dirty="0" smtClean="0"/>
              <a:t>Annoying pop-ups.</a:t>
            </a:r>
          </a:p>
          <a:p>
            <a:r>
              <a:rPr lang="en-US" dirty="0" smtClean="0"/>
              <a:t>Internet traffic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64" y="28219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 1:</a:t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b="1" dirty="0" smtClean="0"/>
              <a:t>Software</a:t>
            </a:r>
            <a:r>
              <a:rPr lang="en-US" dirty="0" smtClean="0"/>
              <a:t> malfunctions?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4903"/>
            <a:ext cx="9601196" cy="3649649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</a:t>
            </a:r>
            <a:r>
              <a:rPr lang="en-US" b="1" dirty="0"/>
              <a:t>common software computer problems include,</a:t>
            </a:r>
            <a:endParaRPr lang="en-US" dirty="0"/>
          </a:p>
          <a:p>
            <a:r>
              <a:rPr lang="en-US" dirty="0"/>
              <a:t>Peripheral commands interpreted incorrectly.</a:t>
            </a:r>
          </a:p>
          <a:p>
            <a:r>
              <a:rPr lang="en-US" dirty="0"/>
              <a:t>Computer freezes.</a:t>
            </a:r>
          </a:p>
          <a:p>
            <a:r>
              <a:rPr lang="en-US" dirty="0"/>
              <a:t>Attachments won't open.</a:t>
            </a:r>
          </a:p>
          <a:p>
            <a:r>
              <a:rPr lang="en-US" dirty="0"/>
              <a:t>Pop-up Ads.</a:t>
            </a:r>
          </a:p>
          <a:p>
            <a:r>
              <a:rPr lang="en-US" dirty="0"/>
              <a:t>Google is acting weird</a:t>
            </a:r>
            <a:r>
              <a:rPr lang="en-US" dirty="0" smtClean="0"/>
              <a:t>.</a:t>
            </a:r>
          </a:p>
          <a:p>
            <a:r>
              <a:rPr lang="en-US" dirty="0"/>
              <a:t>virus, worms, piracy, </a:t>
            </a:r>
            <a:r>
              <a:rPr lang="en-US" dirty="0" smtClean="0"/>
              <a:t>and hacking.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problems in the workplace?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0807"/>
            <a:ext cx="9601196" cy="339506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Common </a:t>
            </a:r>
            <a:r>
              <a:rPr lang="en-US" b="1" dirty="0"/>
              <a:t>workplace issues that employees face include:</a:t>
            </a:r>
            <a:endParaRPr lang="en-US" dirty="0"/>
          </a:p>
          <a:p>
            <a:r>
              <a:rPr lang="en-US" dirty="0"/>
              <a:t>Interpersonal conflict.</a:t>
            </a:r>
          </a:p>
          <a:p>
            <a:r>
              <a:rPr lang="en-US" dirty="0"/>
              <a:t>Communication problems.</a:t>
            </a:r>
          </a:p>
          <a:p>
            <a:r>
              <a:rPr lang="en-US" dirty="0"/>
              <a:t>Gossip.</a:t>
            </a:r>
          </a:p>
          <a:p>
            <a:r>
              <a:rPr lang="en-US" dirty="0"/>
              <a:t>Bullying.</a:t>
            </a:r>
          </a:p>
          <a:p>
            <a:r>
              <a:rPr lang="en-US" dirty="0"/>
              <a:t>Harassment.</a:t>
            </a:r>
          </a:p>
          <a:p>
            <a:r>
              <a:rPr lang="en-US" dirty="0"/>
              <a:t>Discrimination.</a:t>
            </a:r>
          </a:p>
          <a:p>
            <a:r>
              <a:rPr lang="en-US" dirty="0"/>
              <a:t>Low motivation and job satisfaction.</a:t>
            </a:r>
          </a:p>
          <a:p>
            <a:r>
              <a:rPr lang="en-US" dirty="0"/>
              <a:t>Performance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6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891" y="26187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 2:</a:t>
            </a:r>
            <a:br>
              <a:rPr lang="en-US" dirty="0" smtClean="0"/>
            </a:br>
            <a:r>
              <a:rPr lang="en-US" dirty="0" smtClean="0"/>
              <a:t>How to avoid software 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3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What's the biggest problem in most offices today?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10 biggest challenges businesses face today (and need consultants for)</a:t>
            </a:r>
            <a:endParaRPr lang="en-US" dirty="0"/>
          </a:p>
          <a:p>
            <a:r>
              <a:rPr lang="en-US" dirty="0"/>
              <a:t>Uncertainty about the future. ...</a:t>
            </a:r>
          </a:p>
          <a:p>
            <a:r>
              <a:rPr lang="en-US" dirty="0"/>
              <a:t>Financial management. ...</a:t>
            </a:r>
          </a:p>
          <a:p>
            <a:r>
              <a:rPr lang="en-US" dirty="0"/>
              <a:t>Monitoring performance. ...</a:t>
            </a:r>
          </a:p>
          <a:p>
            <a:r>
              <a:rPr lang="en-US" dirty="0"/>
              <a:t>Regulation and compliance. ...</a:t>
            </a:r>
          </a:p>
          <a:p>
            <a:r>
              <a:rPr lang="en-US" dirty="0"/>
              <a:t>Competencies and recruiting the right talent. ...</a:t>
            </a:r>
          </a:p>
          <a:p>
            <a:r>
              <a:rPr lang="en-US" dirty="0"/>
              <a:t>Technology. ...</a:t>
            </a:r>
          </a:p>
          <a:p>
            <a:r>
              <a:rPr lang="en-US" dirty="0"/>
              <a:t>Exploding data. ...</a:t>
            </a:r>
          </a:p>
          <a:p>
            <a:r>
              <a:rPr lang="en-US" dirty="0"/>
              <a:t>Customer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517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Software and Workplace Issues</vt:lpstr>
      <vt:lpstr>Objectives</vt:lpstr>
      <vt:lpstr>PowerPoint Presentation</vt:lpstr>
      <vt:lpstr>Some of the IT-related issues are technical in nature and they include: </vt:lpstr>
      <vt:lpstr>Discussion 1: What is Software malfunctions?</vt:lpstr>
      <vt:lpstr>Software issues</vt:lpstr>
      <vt:lpstr>What are some problems in the workplace? </vt:lpstr>
      <vt:lpstr>Discussion 2: How to avoid software issues?</vt:lpstr>
      <vt:lpstr>What's the biggest problem in most offices today? </vt:lpstr>
      <vt:lpstr>Discussion 3:</vt:lpstr>
      <vt:lpstr>How do you identify workplace issues? </vt:lpstr>
      <vt:lpstr>How do you resolve conflict in the workplace? </vt:lpstr>
      <vt:lpstr>How do you handle challenges at work? </vt:lpstr>
      <vt:lpstr>Discussion 4:</vt:lpstr>
      <vt:lpstr>Discussion 5:</vt:lpstr>
      <vt:lpstr>Discussion 6: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Fong Chiu</dc:creator>
  <cp:lastModifiedBy>Ng Fong Chiu</cp:lastModifiedBy>
  <cp:revision>14</cp:revision>
  <dcterms:created xsi:type="dcterms:W3CDTF">2020-03-24T17:11:24Z</dcterms:created>
  <dcterms:modified xsi:type="dcterms:W3CDTF">2020-11-23T02:58:21Z</dcterms:modified>
</cp:coreProperties>
</file>