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3A7A-0853-4B7D-BF3E-B2137135037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369B-9744-4BB4-B489-49311764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economics of ethics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social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promoting the values of </a:t>
            </a:r>
            <a:r>
              <a:rPr lang="en-US" b="1" dirty="0"/>
              <a:t>social</a:t>
            </a:r>
            <a:r>
              <a:rPr lang="en-US" dirty="0"/>
              <a:t> responsibility, solidarity, and </a:t>
            </a:r>
            <a:r>
              <a:rPr lang="en-US" b="1" dirty="0"/>
              <a:t>social</a:t>
            </a:r>
            <a:r>
              <a:rPr lang="en-US" dirty="0"/>
              <a:t> utility, </a:t>
            </a:r>
            <a:r>
              <a:rPr lang="en-US" b="1" dirty="0"/>
              <a:t>social ethics</a:t>
            </a:r>
            <a:r>
              <a:rPr lang="en-US" dirty="0"/>
              <a:t> stands as the fulcrum of a rational, moral, egalitarian, pluralistic, democratic society rising on the pillars of human rights and human dignity</a:t>
            </a:r>
          </a:p>
        </p:txBody>
      </p:sp>
    </p:spTree>
    <p:extLst>
      <p:ext uri="{BB962C8B-B14F-4D97-AF65-F5344CB8AC3E}">
        <p14:creationId xmlns:p14="http://schemas.microsoft.com/office/powerpoint/2010/main" val="4411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understand by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simplest, </a:t>
            </a:r>
            <a:r>
              <a:rPr lang="en-US" b="1" dirty="0"/>
              <a:t>ethics</a:t>
            </a:r>
            <a:r>
              <a:rPr lang="en-US" dirty="0"/>
              <a:t> is a system of moral principles.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affect how people make decisions and lead their lives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Ethics</a:t>
            </a:r>
            <a:r>
              <a:rPr lang="en-US" dirty="0"/>
              <a:t> is concerned with what is good for individuals and society and is also described as moral philosophy.</a:t>
            </a:r>
          </a:p>
        </p:txBody>
      </p:sp>
    </p:spTree>
    <p:extLst>
      <p:ext uri="{BB962C8B-B14F-4D97-AF65-F5344CB8AC3E}">
        <p14:creationId xmlns:p14="http://schemas.microsoft.com/office/powerpoint/2010/main" val="153047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ethical growth?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Ethical</a:t>
            </a:r>
            <a:r>
              <a:rPr lang="en-US" dirty="0"/>
              <a:t> philosophers believe that we also “grow up” in our </a:t>
            </a:r>
            <a:r>
              <a:rPr lang="en-US" b="1" dirty="0"/>
              <a:t>ethical development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Individuals </a:t>
            </a:r>
            <a:r>
              <a:rPr lang="en-US" dirty="0"/>
              <a:t>begin to consider others in addition to themselves, but they often act </a:t>
            </a:r>
            <a:r>
              <a:rPr lang="en-US" b="1" dirty="0"/>
              <a:t>ethically</a:t>
            </a:r>
            <a:r>
              <a:rPr lang="en-US" dirty="0"/>
              <a:t> in order to appear as a good person or to fulfill professional obligations.</a:t>
            </a:r>
          </a:p>
        </p:txBody>
      </p:sp>
    </p:spTree>
    <p:extLst>
      <p:ext uri="{BB962C8B-B14F-4D97-AF65-F5344CB8AC3E}">
        <p14:creationId xmlns:p14="http://schemas.microsoft.com/office/powerpoint/2010/main" val="52481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the term ethics in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 smtClean="0"/>
              <a:t>ethics</a:t>
            </a:r>
            <a:r>
              <a:rPr lang="en-US" dirty="0" smtClean="0"/>
              <a:t> </a:t>
            </a:r>
            <a:r>
              <a:rPr lang="en-US" dirty="0"/>
              <a:t>noun.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definition</a:t>
            </a:r>
            <a:r>
              <a:rPr lang="en-US" dirty="0"/>
              <a:t> of </a:t>
            </a:r>
            <a:r>
              <a:rPr lang="en-US" b="1" dirty="0"/>
              <a:t>business ethics</a:t>
            </a:r>
            <a:r>
              <a:rPr lang="en-US" dirty="0"/>
              <a:t> is the set of moral rules that govern how </a:t>
            </a:r>
            <a:r>
              <a:rPr lang="en-US" b="1" dirty="0"/>
              <a:t>businesses</a:t>
            </a:r>
            <a:r>
              <a:rPr lang="en-US" dirty="0"/>
              <a:t> operate, how </a:t>
            </a:r>
            <a:r>
              <a:rPr lang="en-US" b="1" dirty="0"/>
              <a:t>business</a:t>
            </a:r>
            <a:r>
              <a:rPr lang="en-US" dirty="0"/>
              <a:t> decisions are made and how people are treated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/>
              <a:t>business</a:t>
            </a:r>
            <a:r>
              <a:rPr lang="en-US" dirty="0"/>
              <a:t>, there are many different people you have to answer to: customers, shareholders and clients.</a:t>
            </a:r>
          </a:p>
        </p:txBody>
      </p:sp>
    </p:spTree>
    <p:extLst>
      <p:ext uri="{BB962C8B-B14F-4D97-AF65-F5344CB8AC3E}">
        <p14:creationId xmlns:p14="http://schemas.microsoft.com/office/powerpoint/2010/main" val="267943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importance of ethics in the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Customers, management, and employees all appreciate honest and </a:t>
            </a:r>
            <a:r>
              <a:rPr lang="en-US" b="1" dirty="0"/>
              <a:t>ethical</a:t>
            </a:r>
            <a:r>
              <a:rPr lang="en-US" dirty="0"/>
              <a:t> practices. </a:t>
            </a:r>
            <a:endParaRPr lang="en-US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Business </a:t>
            </a:r>
            <a:r>
              <a:rPr lang="en-US" b="1" dirty="0"/>
              <a:t>ethics</a:t>
            </a:r>
            <a:r>
              <a:rPr lang="en-US" dirty="0"/>
              <a:t> are vital because they help maintain a great reputation, help avoid significant financial and legal issues, and they ultimately benefit everyone involved.</a:t>
            </a:r>
          </a:p>
        </p:txBody>
      </p:sp>
    </p:spTree>
    <p:extLst>
      <p:ext uri="{BB962C8B-B14F-4D97-AF65-F5344CB8AC3E}">
        <p14:creationId xmlns:p14="http://schemas.microsoft.com/office/powerpoint/2010/main" val="38488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5 principles of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five main principles of ethics are usually considered to be:</a:t>
            </a:r>
            <a:endParaRPr lang="en-US" dirty="0"/>
          </a:p>
          <a:p>
            <a:r>
              <a:rPr lang="en-US" dirty="0"/>
              <a:t>Truthfulness and confidentiality.</a:t>
            </a:r>
          </a:p>
          <a:p>
            <a:r>
              <a:rPr lang="en-US" dirty="0"/>
              <a:t>Autonomy and informed consent.</a:t>
            </a:r>
          </a:p>
          <a:p>
            <a:r>
              <a:rPr lang="en-US" dirty="0"/>
              <a:t>Beneficence.</a:t>
            </a:r>
          </a:p>
          <a:p>
            <a:r>
              <a:rPr lang="en-US" dirty="0" err="1"/>
              <a:t>Nonmaleficence</a:t>
            </a:r>
            <a:r>
              <a:rPr lang="en-US" dirty="0"/>
              <a:t>.</a:t>
            </a:r>
          </a:p>
          <a:p>
            <a:r>
              <a:rPr lang="en-US" dirty="0"/>
              <a:t>Justice.</a:t>
            </a:r>
          </a:p>
        </p:txBody>
      </p:sp>
    </p:spTree>
    <p:extLst>
      <p:ext uri="{BB962C8B-B14F-4D97-AF65-F5344CB8AC3E}">
        <p14:creationId xmlns:p14="http://schemas.microsoft.com/office/powerpoint/2010/main" val="15335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factors influencing business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Factors affecting business ethics</a:t>
            </a:r>
            <a:endParaRPr lang="en-US" dirty="0"/>
          </a:p>
          <a:p>
            <a:pPr algn="just"/>
            <a:r>
              <a:rPr lang="en-US" dirty="0"/>
              <a:t>1. The individual's personal code of behavior: The personal Code of Behavior is the result of the complex environment that influences one's life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dirty="0" smtClean="0"/>
              <a:t>2</a:t>
            </a:r>
            <a:r>
              <a:rPr lang="en-US" dirty="0"/>
              <a:t>. The </a:t>
            </a:r>
            <a:r>
              <a:rPr lang="en-US" b="1" dirty="0"/>
              <a:t>ethical</a:t>
            </a:r>
            <a:r>
              <a:rPr lang="en-US" dirty="0"/>
              <a:t> standards imposed on a manager by his superiors also </a:t>
            </a:r>
            <a:r>
              <a:rPr lang="en-US" b="1" dirty="0"/>
              <a:t>influence</a:t>
            </a:r>
            <a:r>
              <a:rPr lang="en-US" dirty="0"/>
              <a:t> him in his decisions as to the morality of behavior.</a:t>
            </a:r>
          </a:p>
        </p:txBody>
      </p:sp>
    </p:spTree>
    <p:extLst>
      <p:ext uri="{BB962C8B-B14F-4D97-AF65-F5344CB8AC3E}">
        <p14:creationId xmlns:p14="http://schemas.microsoft.com/office/powerpoint/2010/main" val="253492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ethics and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relationship between ethics and economics</a:t>
            </a:r>
            <a:r>
              <a:rPr lang="en-US" dirty="0"/>
              <a:t> in the modern age is typically viewed as external.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view is usually articulated in the notion that for </a:t>
            </a:r>
            <a:r>
              <a:rPr lang="en-US" b="1" dirty="0"/>
              <a:t>economic relations</a:t>
            </a:r>
            <a:r>
              <a:rPr lang="en-US" dirty="0"/>
              <a:t> to be </a:t>
            </a:r>
            <a:r>
              <a:rPr lang="en-US" b="1" dirty="0"/>
              <a:t>ethical</a:t>
            </a:r>
            <a:r>
              <a:rPr lang="en-US" dirty="0"/>
              <a:t>, an </a:t>
            </a:r>
            <a:r>
              <a:rPr lang="en-US" b="1" dirty="0"/>
              <a:t>ethic</a:t>
            </a:r>
            <a:r>
              <a:rPr lang="en-US" dirty="0"/>
              <a:t> must be imposed.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 </a:t>
            </a:r>
            <a:r>
              <a:rPr lang="en-US" b="1" dirty="0"/>
              <a:t>economic relations</a:t>
            </a:r>
            <a:r>
              <a:rPr lang="en-US" dirty="0"/>
              <a:t> are amoral</a:t>
            </a:r>
          </a:p>
        </p:txBody>
      </p:sp>
    </p:spTree>
    <p:extLst>
      <p:ext uri="{BB962C8B-B14F-4D97-AF65-F5344CB8AC3E}">
        <p14:creationId xmlns:p14="http://schemas.microsoft.com/office/powerpoint/2010/main" val="16898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ethics in economics?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Ethics</a:t>
            </a:r>
            <a:r>
              <a:rPr lang="en-US" dirty="0"/>
              <a:t> studies values and virtues.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value is a good to be achieved or a standard of right to be followed, while a virtue is a character trait that enables one to achieve the good or act rightly.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Ethical</a:t>
            </a:r>
            <a:r>
              <a:rPr lang="en-US" dirty="0"/>
              <a:t> issues connect intimately with </a:t>
            </a:r>
            <a:r>
              <a:rPr lang="en-US" b="1" dirty="0"/>
              <a:t>economic</a:t>
            </a:r>
            <a:r>
              <a:rPr lang="en-US" dirty="0"/>
              <a:t> issues.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</a:t>
            </a:r>
            <a:r>
              <a:rPr lang="en-US" dirty="0"/>
              <a:t>the </a:t>
            </a:r>
            <a:r>
              <a:rPr lang="en-US" b="1" dirty="0"/>
              <a:t>economic</a:t>
            </a:r>
            <a:r>
              <a:rPr lang="en-US" dirty="0"/>
              <a:t> practice of doing a cost-benefit analysis.</a:t>
            </a:r>
          </a:p>
        </p:txBody>
      </p:sp>
    </p:spTree>
    <p:extLst>
      <p:ext uri="{BB962C8B-B14F-4D97-AF65-F5344CB8AC3E}">
        <p14:creationId xmlns:p14="http://schemas.microsoft.com/office/powerpoint/2010/main" val="41273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327" y="2258579"/>
            <a:ext cx="10515600" cy="1325563"/>
          </a:xfrm>
        </p:spPr>
        <p:txBody>
          <a:bodyPr/>
          <a:lstStyle/>
          <a:p>
            <a:r>
              <a:rPr lang="en-US" dirty="0"/>
              <a:t>How is ethics related to economics?</a:t>
            </a:r>
          </a:p>
        </p:txBody>
      </p:sp>
    </p:spTree>
    <p:extLst>
      <p:ext uri="{BB962C8B-B14F-4D97-AF65-F5344CB8AC3E}">
        <p14:creationId xmlns:p14="http://schemas.microsoft.com/office/powerpoint/2010/main" val="33084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ETHICS</a:t>
            </a:r>
            <a:r>
              <a:rPr lang="en-US" dirty="0" smtClean="0"/>
              <a:t> AND </a:t>
            </a:r>
            <a:r>
              <a:rPr lang="en-US" b="1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Economics</a:t>
            </a:r>
            <a:r>
              <a:rPr lang="en-US" dirty="0"/>
              <a:t> is </a:t>
            </a:r>
            <a:r>
              <a:rPr lang="en-US" b="1" dirty="0"/>
              <a:t>linked</a:t>
            </a:r>
            <a:r>
              <a:rPr lang="en-US" dirty="0"/>
              <a:t> to both </a:t>
            </a:r>
            <a:r>
              <a:rPr lang="en-US" b="1" dirty="0"/>
              <a:t>ethics</a:t>
            </a:r>
            <a:r>
              <a:rPr lang="en-US" dirty="0"/>
              <a:t> and the theory of rationality. 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Economics</a:t>
            </a:r>
            <a:r>
              <a:rPr lang="en-US" dirty="0"/>
              <a:t> complements and intersects with moral philosophy in both the concepts it has constructed and in its treatment of normative problems.</a:t>
            </a:r>
          </a:p>
        </p:txBody>
      </p:sp>
    </p:spTree>
    <p:extLst>
      <p:ext uri="{BB962C8B-B14F-4D97-AF65-F5344CB8AC3E}">
        <p14:creationId xmlns:p14="http://schemas.microsoft.com/office/powerpoint/2010/main" val="197565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economics be ethical summary?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argue that because free markets allow for personal choice, they are already </a:t>
            </a:r>
            <a:r>
              <a:rPr lang="en-US" b="1" dirty="0"/>
              <a:t>ethical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Others </a:t>
            </a:r>
            <a:r>
              <a:rPr lang="en-US" dirty="0"/>
              <a:t>have accepted the </a:t>
            </a:r>
            <a:r>
              <a:rPr lang="en-US" b="1" dirty="0"/>
              <a:t>ethical</a:t>
            </a:r>
            <a:r>
              <a:rPr lang="en-US" dirty="0"/>
              <a:t> critique and embraced corporate social responsibility.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some, “</a:t>
            </a:r>
            <a:r>
              <a:rPr lang="en-US" b="1" dirty="0"/>
              <a:t>ethical economics</a:t>
            </a:r>
            <a:r>
              <a:rPr lang="en-US" dirty="0"/>
              <a:t>” is about using resources in a sustainable way.</a:t>
            </a:r>
          </a:p>
        </p:txBody>
      </p:sp>
    </p:spTree>
    <p:extLst>
      <p:ext uri="{BB962C8B-B14F-4D97-AF65-F5344CB8AC3E}">
        <p14:creationId xmlns:p14="http://schemas.microsoft.com/office/powerpoint/2010/main" val="15034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ethics be applied?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are some ways you can apply ethics to your life:</a:t>
            </a:r>
            <a:endParaRPr lang="en-US" dirty="0"/>
          </a:p>
          <a:p>
            <a:r>
              <a:rPr lang="en-US" dirty="0"/>
              <a:t>Consider how you interact with animals. Some folks may think animals don't ethically matter. ...</a:t>
            </a:r>
          </a:p>
          <a:p>
            <a:r>
              <a:rPr lang="en-US" dirty="0"/>
              <a:t>Be kinder to the environment. ...</a:t>
            </a:r>
          </a:p>
          <a:p>
            <a:r>
              <a:rPr lang="en-US" dirty="0"/>
              <a:t>Respect and defend human rights. ...</a:t>
            </a:r>
          </a:p>
          <a:p>
            <a:r>
              <a:rPr lang="en-US" dirty="0"/>
              <a:t>Become more ethical in your career. ...</a:t>
            </a:r>
          </a:p>
          <a:p>
            <a:r>
              <a:rPr lang="en-US" dirty="0"/>
              <a:t>Engage with medical advances.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ethics important in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 </a:t>
            </a:r>
            <a:r>
              <a:rPr lang="en-US" b="1" dirty="0"/>
              <a:t>economists</a:t>
            </a:r>
            <a:r>
              <a:rPr lang="en-US" dirty="0"/>
              <a:t>, we need to understand how </a:t>
            </a:r>
            <a:r>
              <a:rPr lang="en-US" b="1" dirty="0"/>
              <a:t>ethical</a:t>
            </a:r>
            <a:r>
              <a:rPr lang="en-US" dirty="0"/>
              <a:t> conduct reduces transaction costs, enhances productivity and creates the social capital that lubricates exchange.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/>
              <a:t>Finally, </a:t>
            </a:r>
            <a:r>
              <a:rPr lang="en-US" b="1" dirty="0"/>
              <a:t>economists</a:t>
            </a:r>
            <a:r>
              <a:rPr lang="en-US" dirty="0"/>
              <a:t> play an </a:t>
            </a:r>
            <a:r>
              <a:rPr lang="en-US" b="1" dirty="0"/>
              <a:t>important</a:t>
            </a:r>
            <a:r>
              <a:rPr lang="en-US" dirty="0"/>
              <a:t> role in trying to improve society.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Normative</a:t>
            </a:r>
            <a:r>
              <a:rPr lang="en-US" dirty="0"/>
              <a:t> </a:t>
            </a:r>
            <a:r>
              <a:rPr lang="en-US" b="1" dirty="0"/>
              <a:t>economics</a:t>
            </a:r>
            <a:r>
              <a:rPr lang="en-US" dirty="0"/>
              <a:t> examines the costs and benefits of alternative policies.</a:t>
            </a:r>
          </a:p>
        </p:txBody>
      </p:sp>
    </p:spTree>
    <p:extLst>
      <p:ext uri="{BB962C8B-B14F-4D97-AF65-F5344CB8AC3E}">
        <p14:creationId xmlns:p14="http://schemas.microsoft.com/office/powerpoint/2010/main" val="216460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ethical issues in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Fundamental </a:t>
            </a:r>
            <a:r>
              <a:rPr lang="en-US" b="1" dirty="0"/>
              <a:t>ethical issues in business</a:t>
            </a:r>
            <a:r>
              <a:rPr lang="en-US" dirty="0"/>
              <a:t> include promoting conduct based on integrity and that engenders trust, but more complex </a:t>
            </a:r>
            <a:r>
              <a:rPr lang="en-US" b="1" dirty="0"/>
              <a:t>issues</a:t>
            </a:r>
            <a:r>
              <a:rPr lang="en-US" dirty="0"/>
              <a:t> include accommodating diversity, empathetic decision-making, and compliance and governance consistent with a company's core values.</a:t>
            </a:r>
          </a:p>
        </p:txBody>
      </p:sp>
    </p:spTree>
    <p:extLst>
      <p:ext uri="{BB962C8B-B14F-4D97-AF65-F5344CB8AC3E}">
        <p14:creationId xmlns:p14="http://schemas.microsoft.com/office/powerpoint/2010/main" val="3900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economics of ethics </vt:lpstr>
      <vt:lpstr>What are ethics in economics?</vt:lpstr>
      <vt:lpstr>Ethics</vt:lpstr>
      <vt:lpstr>How is ethics related to economics?</vt:lpstr>
      <vt:lpstr>ETHICS AND ECONOMICS</vt:lpstr>
      <vt:lpstr>Can economics be ethical summary?</vt:lpstr>
      <vt:lpstr>Where can ethics be applied?</vt:lpstr>
      <vt:lpstr>Why is ethics important in economics?</vt:lpstr>
      <vt:lpstr>What are the ethical issues in business?</vt:lpstr>
      <vt:lpstr>What are social ethics?</vt:lpstr>
      <vt:lpstr>What do you understand by ethics?</vt:lpstr>
      <vt:lpstr>What is ethical growth?</vt:lpstr>
      <vt:lpstr>What is meant by the term ethics in business?</vt:lpstr>
      <vt:lpstr>What is the importance of ethics in the business?</vt:lpstr>
      <vt:lpstr>What are the 5 principles of ethics?</vt:lpstr>
      <vt:lpstr>What are the factors influencing business ethics?</vt:lpstr>
      <vt:lpstr>What is the relationship between ethics and economics?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Fong Chiu</dc:creator>
  <cp:lastModifiedBy>Ng Fong Chiu</cp:lastModifiedBy>
  <cp:revision>23</cp:revision>
  <dcterms:created xsi:type="dcterms:W3CDTF">2020-03-24T14:30:14Z</dcterms:created>
  <dcterms:modified xsi:type="dcterms:W3CDTF">2020-06-04T04:02:03Z</dcterms:modified>
</cp:coreProperties>
</file>