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8A59-B5DE-40AF-A24B-B55A5D8ED64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149-3AA6-4649-A9C8-E1DA79E2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3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8A59-B5DE-40AF-A24B-B55A5D8ED64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149-3AA6-4649-A9C8-E1DA79E2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0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8A59-B5DE-40AF-A24B-B55A5D8ED64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149-3AA6-4649-A9C8-E1DA79E2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8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8A59-B5DE-40AF-A24B-B55A5D8ED64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149-3AA6-4649-A9C8-E1DA79E2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0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8A59-B5DE-40AF-A24B-B55A5D8ED64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149-3AA6-4649-A9C8-E1DA79E2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5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8A59-B5DE-40AF-A24B-B55A5D8ED64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149-3AA6-4649-A9C8-E1DA79E2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9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8A59-B5DE-40AF-A24B-B55A5D8ED64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149-3AA6-4649-A9C8-E1DA79E2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8A59-B5DE-40AF-A24B-B55A5D8ED64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149-3AA6-4649-A9C8-E1DA79E2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0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8A59-B5DE-40AF-A24B-B55A5D8ED64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149-3AA6-4649-A9C8-E1DA79E2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2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8A59-B5DE-40AF-A24B-B55A5D8ED64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149-3AA6-4649-A9C8-E1DA79E2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6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8A59-B5DE-40AF-A24B-B55A5D8ED64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149-3AA6-4649-A9C8-E1DA79E2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2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98A59-B5DE-40AF-A24B-B55A5D8ED64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2149-3AA6-4649-A9C8-E1DA79E2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4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7236"/>
            <a:ext cx="10515600" cy="1173452"/>
          </a:xfrm>
        </p:spPr>
        <p:txBody>
          <a:bodyPr>
            <a:normAutofit fontScale="90000"/>
          </a:bodyPr>
          <a:lstStyle/>
          <a:p>
            <a:r>
              <a:rPr lang="en-US" dirty="0"/>
              <a:t>Are the rights to intellectual property protected by federal law?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Congress derives its power to regulate patents and </a:t>
            </a:r>
            <a:r>
              <a:rPr lang="en-US" b="1" dirty="0"/>
              <a:t>copyrights</a:t>
            </a:r>
            <a:r>
              <a:rPr lang="en-US" dirty="0"/>
              <a:t> from the "</a:t>
            </a:r>
            <a:r>
              <a:rPr lang="en-US" b="1" dirty="0"/>
              <a:t>intellectual property</a:t>
            </a:r>
            <a:r>
              <a:rPr lang="en-US" dirty="0"/>
              <a:t> clause" of the Constitution. See U.S. Constitution, Article I, Section 8.</a:t>
            </a:r>
          </a:p>
          <a:p>
            <a:endParaRPr lang="en-US" dirty="0"/>
          </a:p>
          <a:p>
            <a:r>
              <a:rPr lang="en-US" dirty="0"/>
              <a:t>Although patents are exclusively governed by </a:t>
            </a:r>
            <a:r>
              <a:rPr lang="en-US" b="1" dirty="0"/>
              <a:t>federal law</a:t>
            </a:r>
            <a:r>
              <a:rPr lang="en-US" dirty="0"/>
              <a:t>, trademarks may also be regulated by State </a:t>
            </a:r>
            <a:r>
              <a:rPr lang="en-US" b="1" dirty="0"/>
              <a:t>law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4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491"/>
            <a:ext cx="10515600" cy="1515197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you define intellectual property rights when is something yours?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Intellectual Property</a:t>
            </a:r>
            <a:r>
              <a:rPr lang="en-US" dirty="0"/>
              <a:t>. </a:t>
            </a:r>
            <a:r>
              <a:rPr lang="en-US" b="1" dirty="0"/>
              <a:t>Definition</a:t>
            </a:r>
            <a:r>
              <a:rPr lang="en-US" dirty="0"/>
              <a:t>: The </a:t>
            </a:r>
            <a:r>
              <a:rPr lang="en-US" b="1" dirty="0"/>
              <a:t>ownership</a:t>
            </a:r>
            <a:r>
              <a:rPr lang="en-US" dirty="0"/>
              <a:t> of ideas. </a:t>
            </a:r>
          </a:p>
          <a:p>
            <a:endParaRPr lang="en-US" dirty="0"/>
          </a:p>
          <a:p>
            <a:r>
              <a:rPr lang="en-US" dirty="0"/>
              <a:t>There are only three ways to protect </a:t>
            </a:r>
            <a:r>
              <a:rPr lang="en-US" b="1" dirty="0"/>
              <a:t>intellectual property </a:t>
            </a:r>
            <a:r>
              <a:rPr lang="en-US" dirty="0"/>
              <a:t>through the use patents, trademarks or copyrights. </a:t>
            </a:r>
          </a:p>
          <a:p>
            <a:endParaRPr lang="en-US" dirty="0"/>
          </a:p>
          <a:p>
            <a:r>
              <a:rPr lang="en-US" dirty="0"/>
              <a:t>A patent applies to a specific product design; a trademark to a name, phrase or symbol; and a copyright to a written document.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4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intellectual property rights do?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Intellectual property law</a:t>
            </a:r>
            <a:r>
              <a:rPr lang="en-US" dirty="0"/>
              <a:t> protects a number of </a:t>
            </a:r>
            <a:r>
              <a:rPr lang="en-US" b="1" dirty="0"/>
              <a:t>rights</a:t>
            </a:r>
            <a:r>
              <a:rPr lang="en-US" dirty="0"/>
              <a:t> that relate to creations and artistic projects of all kinds. </a:t>
            </a:r>
          </a:p>
          <a:p>
            <a:endParaRPr lang="en-US" dirty="0"/>
          </a:p>
          <a:p>
            <a:r>
              <a:rPr lang="en-US" dirty="0"/>
              <a:t>Generally, these works are the creative works of authors, artists, inventors, poets, songwriters, and other similar people.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7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laws that protect intellectual property?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Overview of Intellectual Property Laws</a:t>
            </a:r>
            <a:endParaRPr lang="en-US" dirty="0"/>
          </a:p>
          <a:p>
            <a:r>
              <a:rPr lang="en-US" dirty="0"/>
              <a:t>Copyright. Federal copyright law protects original creative works such as paintings, writing, architecture, movies, software, photos, dance, and music. ...</a:t>
            </a:r>
          </a:p>
          <a:p>
            <a:r>
              <a:rPr lang="en-US" dirty="0"/>
              <a:t>Trademark. ...</a:t>
            </a:r>
          </a:p>
          <a:p>
            <a:r>
              <a:rPr lang="en-US" dirty="0"/>
              <a:t>Right of Publicity. ...</a:t>
            </a:r>
          </a:p>
          <a:p>
            <a:r>
              <a:rPr lang="en-US" dirty="0"/>
              <a:t>Trade Secrets. ...</a:t>
            </a:r>
          </a:p>
          <a:p>
            <a:r>
              <a:rPr lang="en-US" dirty="0"/>
              <a:t>Right of Privacy.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4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709" y="586797"/>
            <a:ext cx="10515600" cy="1325563"/>
          </a:xfrm>
        </p:spPr>
        <p:txBody>
          <a:bodyPr/>
          <a:lstStyle/>
          <a:p>
            <a:r>
              <a:rPr lang="en-US" dirty="0"/>
              <a:t>How do I protect my intellectual property?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Here are five different ways to protect your intellectual property.</a:t>
            </a:r>
            <a:endParaRPr lang="en-US" dirty="0"/>
          </a:p>
          <a:p>
            <a:r>
              <a:rPr lang="en-US" dirty="0"/>
              <a:t>Register copyrights, trademarks, and patents. ...</a:t>
            </a:r>
          </a:p>
          <a:p>
            <a:r>
              <a:rPr lang="en-US" dirty="0"/>
              <a:t>Register business, product or domain names. ...</a:t>
            </a:r>
          </a:p>
          <a:p>
            <a:r>
              <a:rPr lang="en-US" dirty="0"/>
              <a:t>Create confidentiality, non-disclosure or licensing contracts for employees and partners. ...</a:t>
            </a:r>
          </a:p>
          <a:p>
            <a:r>
              <a:rPr lang="en-US" dirty="0"/>
              <a:t>Implement security measures. ...</a:t>
            </a:r>
          </a:p>
          <a:p>
            <a:r>
              <a:rPr lang="en-US" dirty="0"/>
              <a:t>Avoid joint ownership.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34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avoid violating intellectual property rights?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Intellectual property</a:t>
            </a:r>
            <a:r>
              <a:rPr lang="en-US" dirty="0"/>
              <a:t> includes copyrights, trademarks, patents and trade secrets.</a:t>
            </a:r>
            <a:br>
              <a:rPr lang="en-US" dirty="0"/>
            </a:br>
            <a:r>
              <a:rPr lang="en-US" dirty="0"/>
              <a:t>...</a:t>
            </a:r>
            <a:br>
              <a:rPr lang="en-US" dirty="0"/>
            </a:br>
            <a:r>
              <a:rPr lang="en-US" b="1" dirty="0"/>
              <a:t>How to avoid intellectual property violations</a:t>
            </a:r>
            <a:endParaRPr lang="en-US" dirty="0"/>
          </a:p>
          <a:p>
            <a:r>
              <a:rPr lang="en-US" dirty="0"/>
              <a:t>Create original images or music in advertisements. ...</a:t>
            </a:r>
          </a:p>
          <a:p>
            <a:r>
              <a:rPr lang="en-US" dirty="0"/>
              <a:t>Obtain the appropriate licenses from copyright holders. ...</a:t>
            </a:r>
          </a:p>
          <a:p>
            <a:r>
              <a:rPr lang="en-US" dirty="0"/>
              <a:t>Use royalty-free media.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25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does a copyright last?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All works published in the United States before 1924 are in the public domain.</a:t>
            </a:r>
          </a:p>
          <a:p>
            <a:pPr algn="just"/>
            <a:r>
              <a:rPr lang="en-US" dirty="0"/>
              <a:t>Works published after 1923, but before 1978 are protected for 95 years from the date of publication. </a:t>
            </a:r>
          </a:p>
          <a:p>
            <a:pPr algn="just"/>
            <a:r>
              <a:rPr lang="en-US" dirty="0"/>
              <a:t>If the work was created, but not published, before 1978, the copyright lasts for the life of the author plus </a:t>
            </a:r>
            <a:r>
              <a:rPr lang="en-US" b="1" dirty="0"/>
              <a:t>70 years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8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Social computing</a:t>
            </a:r>
          </a:p>
          <a:p>
            <a:r>
              <a:rPr lang="en-US" dirty="0"/>
              <a:t>What is social computing in business?</a:t>
            </a:r>
          </a:p>
          <a:p>
            <a:r>
              <a:rPr lang="en-US" dirty="0"/>
              <a:t>How is computer science used in social media?</a:t>
            </a:r>
          </a:p>
          <a:p>
            <a:r>
              <a:rPr lang="en-US" dirty="0"/>
              <a:t>What are the 4 types of intellectual property?</a:t>
            </a:r>
          </a:p>
          <a:p>
            <a:r>
              <a:rPr lang="en-US" dirty="0"/>
              <a:t>What is the difference between </a:t>
            </a:r>
            <a:r>
              <a:rPr lang="en-US"/>
              <a:t>a patent, </a:t>
            </a:r>
            <a:r>
              <a:rPr lang="en-US" dirty="0"/>
              <a:t>a trademark and a copyright?</a:t>
            </a:r>
          </a:p>
          <a:p>
            <a:r>
              <a:rPr lang="en-US" dirty="0"/>
              <a:t>Are the rights to intellectual property protected by federal law?</a:t>
            </a:r>
          </a:p>
          <a:p>
            <a:r>
              <a:rPr lang="en-US" dirty="0"/>
              <a:t>How do you define intellectual property rights when is something yours?</a:t>
            </a:r>
          </a:p>
          <a:p>
            <a:r>
              <a:rPr lang="en-US" dirty="0"/>
              <a:t>What do intellectual property rights do?</a:t>
            </a:r>
          </a:p>
          <a:p>
            <a:r>
              <a:rPr lang="en-US" dirty="0"/>
              <a:t>What are the laws that protect intellectual property?</a:t>
            </a:r>
          </a:p>
          <a:p>
            <a:r>
              <a:rPr lang="en-US" dirty="0"/>
              <a:t>How do I protect my intellectual property?</a:t>
            </a:r>
          </a:p>
          <a:p>
            <a:r>
              <a:rPr lang="en-US" dirty="0"/>
              <a:t>How can we avoid violating intellectual property rights?</a:t>
            </a:r>
          </a:p>
          <a:p>
            <a:r>
              <a:rPr lang="en-US" dirty="0"/>
              <a:t>How long does a copyright last?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1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Social computing</a:t>
            </a:r>
            <a:r>
              <a:rPr lang="en-US" dirty="0"/>
              <a:t> is an area of </a:t>
            </a:r>
            <a:r>
              <a:rPr lang="en-US" b="1" dirty="0"/>
              <a:t>computer</a:t>
            </a:r>
            <a:r>
              <a:rPr lang="en-US" dirty="0"/>
              <a:t> science that is concerned with the intersection of </a:t>
            </a:r>
            <a:r>
              <a:rPr lang="en-US" b="1" dirty="0"/>
              <a:t>social</a:t>
            </a:r>
            <a:r>
              <a:rPr lang="en-US" dirty="0"/>
              <a:t> behavior and </a:t>
            </a:r>
            <a:r>
              <a:rPr lang="en-US" b="1" dirty="0"/>
              <a:t>computational</a:t>
            </a:r>
            <a:r>
              <a:rPr lang="en-US" dirty="0"/>
              <a:t> systems. </a:t>
            </a:r>
          </a:p>
          <a:p>
            <a:endParaRPr lang="en-US" dirty="0"/>
          </a:p>
          <a:p>
            <a:r>
              <a:rPr lang="en-US" dirty="0"/>
              <a:t>It is based on creating or recreating </a:t>
            </a:r>
            <a:r>
              <a:rPr lang="en-US" b="1" dirty="0"/>
              <a:t>social</a:t>
            </a:r>
            <a:r>
              <a:rPr lang="en-US" dirty="0"/>
              <a:t> conventions and </a:t>
            </a:r>
            <a:r>
              <a:rPr lang="en-US" b="1" dirty="0"/>
              <a:t>social</a:t>
            </a:r>
            <a:r>
              <a:rPr lang="en-US" dirty="0"/>
              <a:t> contexts through the use of software and technology.</a:t>
            </a:r>
          </a:p>
        </p:txBody>
      </p:sp>
    </p:spTree>
    <p:extLst>
      <p:ext uri="{BB962C8B-B14F-4D97-AF65-F5344CB8AC3E}">
        <p14:creationId xmlns:p14="http://schemas.microsoft.com/office/powerpoint/2010/main" val="239524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social computing in business?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Social computing</a:t>
            </a:r>
            <a:r>
              <a:rPr lang="en-US" dirty="0"/>
              <a:t> is a computational system that allows contributions from both humans and computers, which can improve daily activities. </a:t>
            </a:r>
          </a:p>
          <a:p>
            <a:endParaRPr lang="en-US" b="1" dirty="0"/>
          </a:p>
          <a:p>
            <a:r>
              <a:rPr lang="en-US" b="1" dirty="0"/>
              <a:t>Social computing</a:t>
            </a:r>
            <a:r>
              <a:rPr lang="en-US" dirty="0"/>
              <a:t> enables the user to collect </a:t>
            </a:r>
            <a:r>
              <a:rPr lang="en-US" b="1" dirty="0"/>
              <a:t>social</a:t>
            </a:r>
            <a:r>
              <a:rPr lang="en-US" dirty="0"/>
              <a:t> information from ubiquitous environments to provide </a:t>
            </a:r>
            <a:r>
              <a:rPr lang="en-US" b="1" dirty="0"/>
              <a:t>social</a:t>
            </a:r>
            <a:r>
              <a:rPr lang="en-US" dirty="0"/>
              <a:t> services in web technology and mobile technology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0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businesses can also use </a:t>
            </a:r>
            <a:r>
              <a:rPr lang="en-US" b="1" dirty="0"/>
              <a:t>social computing</a:t>
            </a:r>
            <a:r>
              <a:rPr lang="en-US" dirty="0"/>
              <a:t> to get closer to their customers and promote their brands. </a:t>
            </a:r>
          </a:p>
          <a:p>
            <a:r>
              <a:rPr lang="en-US" b="1" dirty="0"/>
              <a:t>Social computing</a:t>
            </a:r>
            <a:r>
              <a:rPr lang="en-US" dirty="0"/>
              <a:t> can enhance customer relationship management (CRM) because it allows a business to follow public opinion about its brand and respond quickly to customer issues.</a:t>
            </a:r>
          </a:p>
        </p:txBody>
      </p:sp>
    </p:spTree>
    <p:extLst>
      <p:ext uri="{BB962C8B-B14F-4D97-AF65-F5344CB8AC3E}">
        <p14:creationId xmlns:p14="http://schemas.microsoft.com/office/powerpoint/2010/main" val="63161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Social</a:t>
            </a:r>
            <a:r>
              <a:rPr lang="en-US" dirty="0"/>
              <a:t> computing is interactive and collaborative behavior between computer users. </a:t>
            </a:r>
          </a:p>
          <a:p>
            <a:r>
              <a:rPr lang="en-US" dirty="0"/>
              <a:t>Personal computing is an individual user activity in that one user generally commands computing. </a:t>
            </a:r>
          </a:p>
          <a:p>
            <a:r>
              <a:rPr lang="en-US" dirty="0"/>
              <a:t>In </a:t>
            </a:r>
            <a:r>
              <a:rPr lang="en-US" b="1" dirty="0"/>
              <a:t>social</a:t>
            </a:r>
            <a:r>
              <a:rPr lang="en-US" dirty="0"/>
              <a:t> computing, the Internet allows users to interact through many mediums, including: </a:t>
            </a:r>
            <a:r>
              <a:rPr lang="en-US" b="1" dirty="0"/>
              <a:t>Social media</a:t>
            </a:r>
            <a:r>
              <a:rPr lang="en-US" dirty="0"/>
              <a:t> sites…. Blogs…</a:t>
            </a:r>
          </a:p>
        </p:txBody>
      </p:sp>
    </p:spTree>
    <p:extLst>
      <p:ext uri="{BB962C8B-B14F-4D97-AF65-F5344CB8AC3E}">
        <p14:creationId xmlns:p14="http://schemas.microsoft.com/office/powerpoint/2010/main" val="380043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computer science used in social media?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Computer</a:t>
            </a:r>
            <a:r>
              <a:rPr lang="en-US" dirty="0"/>
              <a:t> sciences researchers use </a:t>
            </a:r>
            <a:r>
              <a:rPr lang="en-US" b="1" dirty="0"/>
              <a:t>social media</a:t>
            </a:r>
            <a:r>
              <a:rPr lang="en-US" dirty="0"/>
              <a:t> for </a:t>
            </a:r>
            <a:r>
              <a:rPr lang="en-US" b="1" dirty="0"/>
              <a:t>social</a:t>
            </a:r>
            <a:r>
              <a:rPr lang="en-US" dirty="0"/>
              <a:t> good. </a:t>
            </a:r>
          </a:p>
          <a:p>
            <a:r>
              <a:rPr lang="en-US" dirty="0"/>
              <a:t>University of Wisconsin-Madison researchers are finding ways to harness </a:t>
            </a:r>
            <a:r>
              <a:rPr lang="en-US" b="1" dirty="0"/>
              <a:t>social media</a:t>
            </a:r>
            <a:r>
              <a:rPr lang="en-US" dirty="0"/>
              <a:t> for </a:t>
            </a:r>
            <a:r>
              <a:rPr lang="en-US" b="1" dirty="0"/>
              <a:t>social</a:t>
            </a:r>
            <a:r>
              <a:rPr lang="en-US" dirty="0"/>
              <a:t> good through machine learning techniques. </a:t>
            </a:r>
          </a:p>
          <a:p>
            <a:r>
              <a:rPr lang="en-US" dirty="0"/>
              <a:t>Machine learning experts develop mathematical tools to help </a:t>
            </a:r>
            <a:r>
              <a:rPr lang="en-US" b="1" dirty="0"/>
              <a:t>computers</a:t>
            </a:r>
            <a:r>
              <a:rPr lang="en-US" dirty="0"/>
              <a:t> learn from data and detect patterns.</a:t>
            </a:r>
          </a:p>
        </p:txBody>
      </p:sp>
    </p:spTree>
    <p:extLst>
      <p:ext uri="{BB962C8B-B14F-4D97-AF65-F5344CB8AC3E}">
        <p14:creationId xmlns:p14="http://schemas.microsoft.com/office/powerpoint/2010/main" val="279977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4 types of intellectual property?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countries, there are four primary types of intellectual property (IP) that can be legally protected: </a:t>
            </a:r>
          </a:p>
          <a:p>
            <a:r>
              <a:rPr lang="en-US" b="1" dirty="0"/>
              <a:t>patents</a:t>
            </a:r>
            <a:r>
              <a:rPr lang="en-US" dirty="0"/>
              <a:t>, </a:t>
            </a:r>
          </a:p>
          <a:p>
            <a:r>
              <a:rPr lang="en-US" b="1" dirty="0"/>
              <a:t>trademarks</a:t>
            </a:r>
            <a:r>
              <a:rPr lang="en-US" dirty="0"/>
              <a:t>, </a:t>
            </a:r>
          </a:p>
          <a:p>
            <a:r>
              <a:rPr lang="en-US" b="1" dirty="0"/>
              <a:t>copyrights</a:t>
            </a:r>
            <a:r>
              <a:rPr lang="en-US" dirty="0"/>
              <a:t>, and </a:t>
            </a:r>
          </a:p>
          <a:p>
            <a:r>
              <a:rPr lang="en-US" b="1" dirty="0"/>
              <a:t>trade secrets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difference between a patent a trademark and a copyright?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Generally, </a:t>
            </a:r>
            <a:r>
              <a:rPr lang="en-US" b="1" dirty="0"/>
              <a:t>Copyrights</a:t>
            </a:r>
            <a:r>
              <a:rPr lang="en-US" dirty="0"/>
              <a:t> protect creative or intellectual works, and </a:t>
            </a:r>
            <a:r>
              <a:rPr lang="en-US" b="1" dirty="0"/>
              <a:t>trademarks</a:t>
            </a:r>
            <a:r>
              <a:rPr lang="en-US" dirty="0"/>
              <a:t> apply to commercial names, phrases, and logos. 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Trademarks</a:t>
            </a:r>
            <a:r>
              <a:rPr lang="en-US" dirty="0"/>
              <a:t> fall under the auspices of the U.S. </a:t>
            </a:r>
            <a:r>
              <a:rPr lang="en-US" b="1" dirty="0"/>
              <a:t>Patent</a:t>
            </a:r>
            <a:r>
              <a:rPr lang="en-US" dirty="0"/>
              <a:t> and </a:t>
            </a:r>
            <a:r>
              <a:rPr lang="en-US" b="1" dirty="0"/>
              <a:t>Trademark</a:t>
            </a:r>
            <a:r>
              <a:rPr lang="en-US" dirty="0"/>
              <a:t> Office, while </a:t>
            </a:r>
            <a:r>
              <a:rPr lang="en-US" b="1" dirty="0"/>
              <a:t>Copyrights</a:t>
            </a:r>
            <a:r>
              <a:rPr lang="en-US" dirty="0"/>
              <a:t> are granted by the U.S. </a:t>
            </a:r>
            <a:r>
              <a:rPr lang="en-US" b="1" dirty="0"/>
              <a:t>Copyright</a:t>
            </a:r>
            <a:r>
              <a:rPr lang="en-US" dirty="0"/>
              <a:t> Office.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https://www.forbes.com/advisor/business/copyright-vs-trademark-vs-patent/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9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896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Social Computing</vt:lpstr>
      <vt:lpstr>Objectives</vt:lpstr>
      <vt:lpstr>PowerPoint Presentation</vt:lpstr>
      <vt:lpstr>What is social computing in business? </vt:lpstr>
      <vt:lpstr>PowerPoint Presentation</vt:lpstr>
      <vt:lpstr>PowerPoint Presentation</vt:lpstr>
      <vt:lpstr>How is computer science used in social media?</vt:lpstr>
      <vt:lpstr>What are the 4 types of intellectual property? </vt:lpstr>
      <vt:lpstr>What is the difference between a patent a trademark and a copyright? </vt:lpstr>
      <vt:lpstr>Are the rights to intellectual property protected by federal law? </vt:lpstr>
      <vt:lpstr>How do you define intellectual property rights when is something yours? </vt:lpstr>
      <vt:lpstr>What do intellectual property rights do? </vt:lpstr>
      <vt:lpstr>What are the laws that protect intellectual property?</vt:lpstr>
      <vt:lpstr>How do I protect my intellectual property? </vt:lpstr>
      <vt:lpstr>How can we avoid violating intellectual property rights? </vt:lpstr>
      <vt:lpstr>How long does a copyright last?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Computing</dc:title>
  <dc:creator>Ng Fong Chiu</dc:creator>
  <cp:lastModifiedBy>0204677 LIM ZHE YUAN</cp:lastModifiedBy>
  <cp:revision>19</cp:revision>
  <dcterms:created xsi:type="dcterms:W3CDTF">2020-03-24T16:48:58Z</dcterms:created>
  <dcterms:modified xsi:type="dcterms:W3CDTF">2023-04-19T06:22:18Z</dcterms:modified>
</cp:coreProperties>
</file>