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52"/>
  </p:notesMasterIdLst>
  <p:handoutMasterIdLst>
    <p:handoutMasterId r:id="rId53"/>
  </p:handoutMasterIdLst>
  <p:sldIdLst>
    <p:sldId id="257" r:id="rId3"/>
    <p:sldId id="258" r:id="rId4"/>
    <p:sldId id="281" r:id="rId5"/>
    <p:sldId id="282" r:id="rId6"/>
    <p:sldId id="283" r:id="rId7"/>
    <p:sldId id="284" r:id="rId8"/>
    <p:sldId id="261" r:id="rId9"/>
    <p:sldId id="287" r:id="rId10"/>
    <p:sldId id="288" r:id="rId11"/>
    <p:sldId id="289" r:id="rId12"/>
    <p:sldId id="290" r:id="rId13"/>
    <p:sldId id="291" r:id="rId14"/>
    <p:sldId id="292" r:id="rId15"/>
    <p:sldId id="293" r:id="rId16"/>
    <p:sldId id="294" r:id="rId17"/>
    <p:sldId id="263" r:id="rId18"/>
    <p:sldId id="264" r:id="rId19"/>
    <p:sldId id="265" r:id="rId20"/>
    <p:sldId id="266" r:id="rId21"/>
    <p:sldId id="267" r:id="rId22"/>
    <p:sldId id="280" r:id="rId23"/>
    <p:sldId id="268" r:id="rId24"/>
    <p:sldId id="269" r:id="rId25"/>
    <p:sldId id="270" r:id="rId26"/>
    <p:sldId id="286" r:id="rId27"/>
    <p:sldId id="271" r:id="rId28"/>
    <p:sldId id="272" r:id="rId29"/>
    <p:sldId id="273" r:id="rId30"/>
    <p:sldId id="274" r:id="rId31"/>
    <p:sldId id="275" r:id="rId32"/>
    <p:sldId id="276" r:id="rId33"/>
    <p:sldId id="277" r:id="rId34"/>
    <p:sldId id="278" r:id="rId35"/>
    <p:sldId id="279" r:id="rId36"/>
    <p:sldId id="306" r:id="rId37"/>
    <p:sldId id="295" r:id="rId38"/>
    <p:sldId id="296" r:id="rId39"/>
    <p:sldId id="297" r:id="rId40"/>
    <p:sldId id="298" r:id="rId41"/>
    <p:sldId id="299" r:id="rId42"/>
    <p:sldId id="300" r:id="rId43"/>
    <p:sldId id="301" r:id="rId44"/>
    <p:sldId id="302" r:id="rId45"/>
    <p:sldId id="303" r:id="rId46"/>
    <p:sldId id="309" r:id="rId47"/>
    <p:sldId id="304" r:id="rId48"/>
    <p:sldId id="305" r:id="rId49"/>
    <p:sldId id="308" r:id="rId50"/>
    <p:sldId id="307" r:id="rId51"/>
  </p:sldIdLst>
  <p:sldSz cx="12192000" cy="6858000"/>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BB490-DF51-4DF8-8848-EAC3C2A54E1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16A4A66-8534-4990-AC56-2A832C17B815}">
      <dgm:prSet phldrT="[Text]"/>
      <dgm:spPr/>
      <dgm:t>
        <a:bodyPr/>
        <a:lstStyle/>
        <a:p>
          <a:r>
            <a:rPr lang="en-MY" dirty="0" smtClean="0"/>
            <a:t>Complete</a:t>
          </a:r>
          <a:endParaRPr lang="en-US" dirty="0"/>
        </a:p>
      </dgm:t>
    </dgm:pt>
    <dgm:pt modelId="{CB9937AB-9E17-47B6-B244-53C15AA33687}" type="parTrans" cxnId="{2D6BE783-C2B2-413A-8993-1A76788A4B6B}">
      <dgm:prSet/>
      <dgm:spPr/>
      <dgm:t>
        <a:bodyPr/>
        <a:lstStyle/>
        <a:p>
          <a:endParaRPr lang="en-US"/>
        </a:p>
      </dgm:t>
    </dgm:pt>
    <dgm:pt modelId="{034A5B09-ADEF-4D6D-8C2F-D81C2EFC6C90}" type="sibTrans" cxnId="{2D6BE783-C2B2-413A-8993-1A76788A4B6B}">
      <dgm:prSet/>
      <dgm:spPr/>
      <dgm:t>
        <a:bodyPr/>
        <a:lstStyle/>
        <a:p>
          <a:endParaRPr lang="en-US"/>
        </a:p>
      </dgm:t>
    </dgm:pt>
    <dgm:pt modelId="{48CFECE9-55F3-48C9-B27E-382030587C9A}">
      <dgm:prSet/>
      <dgm:spPr/>
      <dgm:t>
        <a:bodyPr/>
        <a:lstStyle/>
        <a:p>
          <a:r>
            <a:rPr lang="en-MY" dirty="0" smtClean="0"/>
            <a:t>Consistent</a:t>
          </a:r>
        </a:p>
      </dgm:t>
    </dgm:pt>
    <dgm:pt modelId="{606D54C5-0B96-4FB3-8B55-4AF42C990C2E}" type="parTrans" cxnId="{2C1A828E-A7DC-4154-B851-473365646EB6}">
      <dgm:prSet/>
      <dgm:spPr/>
      <dgm:t>
        <a:bodyPr/>
        <a:lstStyle/>
        <a:p>
          <a:endParaRPr lang="en-US"/>
        </a:p>
      </dgm:t>
    </dgm:pt>
    <dgm:pt modelId="{7166C1D8-30C2-43C7-BDE0-0409009430AB}" type="sibTrans" cxnId="{2C1A828E-A7DC-4154-B851-473365646EB6}">
      <dgm:prSet/>
      <dgm:spPr/>
      <dgm:t>
        <a:bodyPr/>
        <a:lstStyle/>
        <a:p>
          <a:endParaRPr lang="en-US"/>
        </a:p>
      </dgm:t>
    </dgm:pt>
    <dgm:pt modelId="{BD253BDA-003A-4B81-B118-A2949B36EB25}">
      <dgm:prSet/>
      <dgm:spPr/>
      <dgm:t>
        <a:bodyPr/>
        <a:lstStyle/>
        <a:p>
          <a:r>
            <a:rPr lang="en-MY" dirty="0" smtClean="0"/>
            <a:t>Precise</a:t>
          </a:r>
        </a:p>
      </dgm:t>
    </dgm:pt>
    <dgm:pt modelId="{2FE1048F-25DF-4F71-9F65-B5EE8FE2E3E2}" type="parTrans" cxnId="{F2CCF4C4-62BF-4E4A-808C-25688BD1E054}">
      <dgm:prSet/>
      <dgm:spPr/>
      <dgm:t>
        <a:bodyPr/>
        <a:lstStyle/>
        <a:p>
          <a:endParaRPr lang="en-US"/>
        </a:p>
      </dgm:t>
    </dgm:pt>
    <dgm:pt modelId="{89975AA5-0CF8-4F79-95E7-32DA8EBF0600}" type="sibTrans" cxnId="{F2CCF4C4-62BF-4E4A-808C-25688BD1E054}">
      <dgm:prSet/>
      <dgm:spPr/>
      <dgm:t>
        <a:bodyPr/>
        <a:lstStyle/>
        <a:p>
          <a:endParaRPr lang="en-US"/>
        </a:p>
      </dgm:t>
    </dgm:pt>
    <dgm:pt modelId="{50B33376-480E-4424-9AF7-3AA822AA9B14}">
      <dgm:prSet/>
      <dgm:spPr/>
      <dgm:t>
        <a:bodyPr/>
        <a:lstStyle/>
        <a:p>
          <a:r>
            <a:rPr lang="en-MY" dirty="0" smtClean="0"/>
            <a:t>Concise</a:t>
          </a:r>
          <a:endParaRPr lang="en-GB" dirty="0"/>
        </a:p>
      </dgm:t>
    </dgm:pt>
    <dgm:pt modelId="{D49FDFCF-D8F0-4AA7-8692-8CC7268348F6}" type="parTrans" cxnId="{A49EF01B-A770-4E30-BA9F-6F151338BE24}">
      <dgm:prSet/>
      <dgm:spPr/>
      <dgm:t>
        <a:bodyPr/>
        <a:lstStyle/>
        <a:p>
          <a:endParaRPr lang="en-US"/>
        </a:p>
      </dgm:t>
    </dgm:pt>
    <dgm:pt modelId="{7DABDF38-B41A-455D-9D5A-C9CBC8644FAB}" type="sibTrans" cxnId="{A49EF01B-A770-4E30-BA9F-6F151338BE24}">
      <dgm:prSet/>
      <dgm:spPr/>
      <dgm:t>
        <a:bodyPr/>
        <a:lstStyle/>
        <a:p>
          <a:endParaRPr lang="en-US"/>
        </a:p>
      </dgm:t>
    </dgm:pt>
    <dgm:pt modelId="{0AB5806B-3D18-4D15-812B-50D9A64BC0DF}">
      <dgm:prSet phldrT="[Text]"/>
      <dgm:spPr/>
      <dgm:t>
        <a:bodyPr/>
        <a:lstStyle/>
        <a:p>
          <a:r>
            <a:rPr lang="en-MY" dirty="0" smtClean="0"/>
            <a:t>We want to make sure that we write down all of the requirements.</a:t>
          </a:r>
          <a:endParaRPr lang="en-US" dirty="0"/>
        </a:p>
      </dgm:t>
    </dgm:pt>
    <dgm:pt modelId="{4C6B82A4-B874-4AAE-B7AD-BDE39B7E84F3}" type="parTrans" cxnId="{769AEBB8-3554-48CD-A60D-C6D3E85BF14F}">
      <dgm:prSet/>
      <dgm:spPr/>
      <dgm:t>
        <a:bodyPr/>
        <a:lstStyle/>
        <a:p>
          <a:endParaRPr lang="en-US"/>
        </a:p>
      </dgm:t>
    </dgm:pt>
    <dgm:pt modelId="{A224499A-FA89-40EA-8023-678B2B5F6634}" type="sibTrans" cxnId="{769AEBB8-3554-48CD-A60D-C6D3E85BF14F}">
      <dgm:prSet/>
      <dgm:spPr/>
      <dgm:t>
        <a:bodyPr/>
        <a:lstStyle/>
        <a:p>
          <a:endParaRPr lang="en-US"/>
        </a:p>
      </dgm:t>
    </dgm:pt>
    <dgm:pt modelId="{54830E20-4CD4-48F0-9DC7-8840B38CDEB3}">
      <dgm:prSet/>
      <dgm:spPr/>
      <dgm:t>
        <a:bodyPr/>
        <a:lstStyle/>
        <a:p>
          <a:r>
            <a:rPr lang="en-MY" dirty="0" smtClean="0"/>
            <a:t>We don't want to deliver a product that's missing important functionality</a:t>
          </a:r>
        </a:p>
      </dgm:t>
    </dgm:pt>
    <dgm:pt modelId="{8B9F2906-B0A2-495A-B9C8-2DCF19682E30}" type="parTrans" cxnId="{026771F5-F8FF-42D5-8959-5F04493472A1}">
      <dgm:prSet/>
      <dgm:spPr/>
      <dgm:t>
        <a:bodyPr/>
        <a:lstStyle/>
        <a:p>
          <a:endParaRPr lang="en-US"/>
        </a:p>
      </dgm:t>
    </dgm:pt>
    <dgm:pt modelId="{BB544F21-0ED6-40CF-881A-F5D0B6394EFB}" type="sibTrans" cxnId="{026771F5-F8FF-42D5-8959-5F04493472A1}">
      <dgm:prSet/>
      <dgm:spPr/>
      <dgm:t>
        <a:bodyPr/>
        <a:lstStyle/>
        <a:p>
          <a:endParaRPr lang="en-US"/>
        </a:p>
      </dgm:t>
    </dgm:pt>
    <dgm:pt modelId="{6EEA6E1E-8649-4B5E-9FFF-FAD8F1844577}">
      <dgm:prSet/>
      <dgm:spPr/>
      <dgm:t>
        <a:bodyPr/>
        <a:lstStyle/>
        <a:p>
          <a:r>
            <a:rPr lang="en-MY" dirty="0" smtClean="0"/>
            <a:t>Not contradicting with other functionalities </a:t>
          </a:r>
          <a:endParaRPr lang="en-GB" dirty="0"/>
        </a:p>
      </dgm:t>
    </dgm:pt>
    <dgm:pt modelId="{563215C2-09D2-4600-8EC8-F5B195636BD5}" type="parTrans" cxnId="{DA846304-62D1-48EE-A764-EC684A6364E8}">
      <dgm:prSet/>
      <dgm:spPr/>
      <dgm:t>
        <a:bodyPr/>
        <a:lstStyle/>
        <a:p>
          <a:endParaRPr lang="en-US"/>
        </a:p>
      </dgm:t>
    </dgm:pt>
    <dgm:pt modelId="{08AE1D51-4E17-4D39-9123-1E475E1048C6}" type="sibTrans" cxnId="{DA846304-62D1-48EE-A764-EC684A6364E8}">
      <dgm:prSet/>
      <dgm:spPr/>
      <dgm:t>
        <a:bodyPr/>
        <a:lstStyle/>
        <a:p>
          <a:endParaRPr lang="en-US"/>
        </a:p>
      </dgm:t>
    </dgm:pt>
    <dgm:pt modelId="{CC6CB28E-9F28-42B6-9DCC-89AEFBD24AE3}">
      <dgm:prSet/>
      <dgm:spPr/>
      <dgm:t>
        <a:bodyPr/>
        <a:lstStyle/>
        <a:p>
          <a:r>
            <a:rPr lang="en-MY" dirty="0" smtClean="0"/>
            <a:t>What it is we want the system to do and there's natural in precision.</a:t>
          </a:r>
        </a:p>
      </dgm:t>
    </dgm:pt>
    <dgm:pt modelId="{7603BCF7-B6E7-4FB7-9966-C7AE9BBA4BB9}" type="parTrans" cxnId="{D6C5BDD1-ACD6-451C-9814-67011AEC4267}">
      <dgm:prSet/>
      <dgm:spPr/>
      <dgm:t>
        <a:bodyPr/>
        <a:lstStyle/>
        <a:p>
          <a:endParaRPr lang="en-US"/>
        </a:p>
      </dgm:t>
    </dgm:pt>
    <dgm:pt modelId="{0BED4A8F-7987-4A9F-800D-400B5AE4F5B4}" type="sibTrans" cxnId="{D6C5BDD1-ACD6-451C-9814-67011AEC4267}">
      <dgm:prSet/>
      <dgm:spPr/>
      <dgm:t>
        <a:bodyPr/>
        <a:lstStyle/>
        <a:p>
          <a:endParaRPr lang="en-US"/>
        </a:p>
      </dgm:t>
    </dgm:pt>
    <dgm:pt modelId="{F988A2DB-2C5D-4615-9D86-649C9C10AA19}">
      <dgm:prSet/>
      <dgm:spPr/>
      <dgm:t>
        <a:bodyPr/>
        <a:lstStyle/>
        <a:p>
          <a:r>
            <a:rPr lang="en-GB" b="1" dirty="0" smtClean="0"/>
            <a:t>Clearly and succinctly capture </a:t>
          </a:r>
          <a:r>
            <a:rPr lang="en-GB" dirty="0" smtClean="0"/>
            <a:t>what it is the system can do.</a:t>
          </a:r>
          <a:endParaRPr lang="en-GB" dirty="0"/>
        </a:p>
      </dgm:t>
    </dgm:pt>
    <dgm:pt modelId="{E0D06676-BBDA-45B6-8508-F6F7C82A318D}" type="parTrans" cxnId="{3FA161EE-145A-45BC-AC1B-1D1E81E3BA12}">
      <dgm:prSet/>
      <dgm:spPr/>
      <dgm:t>
        <a:bodyPr/>
        <a:lstStyle/>
        <a:p>
          <a:endParaRPr lang="en-US"/>
        </a:p>
      </dgm:t>
    </dgm:pt>
    <dgm:pt modelId="{B9345C66-513F-4C9A-955B-FCE3BD802A78}" type="sibTrans" cxnId="{3FA161EE-145A-45BC-AC1B-1D1E81E3BA12}">
      <dgm:prSet/>
      <dgm:spPr/>
      <dgm:t>
        <a:bodyPr/>
        <a:lstStyle/>
        <a:p>
          <a:endParaRPr lang="en-US"/>
        </a:p>
      </dgm:t>
    </dgm:pt>
    <dgm:pt modelId="{BEEE6776-F366-472B-A91C-0536B3A773E8}">
      <dgm:prSet/>
      <dgm:spPr/>
      <dgm:t>
        <a:bodyPr/>
        <a:lstStyle/>
        <a:p>
          <a:r>
            <a:rPr lang="en-MY" dirty="0" smtClean="0"/>
            <a:t>And not bury the team in requirements </a:t>
          </a:r>
          <a:endParaRPr lang="en-GB" dirty="0"/>
        </a:p>
      </dgm:t>
    </dgm:pt>
    <dgm:pt modelId="{5002C650-F5D6-4B9F-BEB4-4C229CEE66BD}" type="parTrans" cxnId="{725444AE-E25B-4049-9F00-003F06A973AA}">
      <dgm:prSet/>
      <dgm:spPr/>
      <dgm:t>
        <a:bodyPr/>
        <a:lstStyle/>
        <a:p>
          <a:endParaRPr lang="en-US"/>
        </a:p>
      </dgm:t>
    </dgm:pt>
    <dgm:pt modelId="{57AE7FC1-FCF9-4890-9844-09D1998832E6}" type="sibTrans" cxnId="{725444AE-E25B-4049-9F00-003F06A973AA}">
      <dgm:prSet/>
      <dgm:spPr/>
      <dgm:t>
        <a:bodyPr/>
        <a:lstStyle/>
        <a:p>
          <a:endParaRPr lang="en-US"/>
        </a:p>
      </dgm:t>
    </dgm:pt>
    <dgm:pt modelId="{726A8938-24DE-406F-AD98-A3841A3BBE90}" type="pres">
      <dgm:prSet presAssocID="{415BB490-DF51-4DF8-8848-EAC3C2A54E1C}" presName="linear" presStyleCnt="0">
        <dgm:presLayoutVars>
          <dgm:dir/>
          <dgm:animLvl val="lvl"/>
          <dgm:resizeHandles val="exact"/>
        </dgm:presLayoutVars>
      </dgm:prSet>
      <dgm:spPr/>
      <dgm:t>
        <a:bodyPr/>
        <a:lstStyle/>
        <a:p>
          <a:endParaRPr lang="en-US"/>
        </a:p>
      </dgm:t>
    </dgm:pt>
    <dgm:pt modelId="{BD4CBDC8-0142-41E8-ADC7-D0200934364E}" type="pres">
      <dgm:prSet presAssocID="{516A4A66-8534-4990-AC56-2A832C17B815}" presName="parentLin" presStyleCnt="0"/>
      <dgm:spPr/>
    </dgm:pt>
    <dgm:pt modelId="{457572A4-A3B5-410D-95DB-706292FF84E9}" type="pres">
      <dgm:prSet presAssocID="{516A4A66-8534-4990-AC56-2A832C17B815}" presName="parentLeftMargin" presStyleLbl="node1" presStyleIdx="0" presStyleCnt="4"/>
      <dgm:spPr/>
      <dgm:t>
        <a:bodyPr/>
        <a:lstStyle/>
        <a:p>
          <a:endParaRPr lang="en-US"/>
        </a:p>
      </dgm:t>
    </dgm:pt>
    <dgm:pt modelId="{01DC9C07-005C-48FA-B277-BE946BB3E5CC}" type="pres">
      <dgm:prSet presAssocID="{516A4A66-8534-4990-AC56-2A832C17B815}" presName="parentText" presStyleLbl="node1" presStyleIdx="0" presStyleCnt="4">
        <dgm:presLayoutVars>
          <dgm:chMax val="0"/>
          <dgm:bulletEnabled val="1"/>
        </dgm:presLayoutVars>
      </dgm:prSet>
      <dgm:spPr/>
      <dgm:t>
        <a:bodyPr/>
        <a:lstStyle/>
        <a:p>
          <a:endParaRPr lang="en-US"/>
        </a:p>
      </dgm:t>
    </dgm:pt>
    <dgm:pt modelId="{9105724F-8F56-44D2-8300-22EB5DE160A5}" type="pres">
      <dgm:prSet presAssocID="{516A4A66-8534-4990-AC56-2A832C17B815}" presName="negativeSpace" presStyleCnt="0"/>
      <dgm:spPr/>
    </dgm:pt>
    <dgm:pt modelId="{FCDABE9F-E9C9-4AB9-810D-5762CE2C5BB6}" type="pres">
      <dgm:prSet presAssocID="{516A4A66-8534-4990-AC56-2A832C17B815}" presName="childText" presStyleLbl="conFgAcc1" presStyleIdx="0" presStyleCnt="4">
        <dgm:presLayoutVars>
          <dgm:bulletEnabled val="1"/>
        </dgm:presLayoutVars>
      </dgm:prSet>
      <dgm:spPr/>
      <dgm:t>
        <a:bodyPr/>
        <a:lstStyle/>
        <a:p>
          <a:endParaRPr lang="en-US"/>
        </a:p>
      </dgm:t>
    </dgm:pt>
    <dgm:pt modelId="{9587A597-CAF9-4645-B222-F93F9832A8C6}" type="pres">
      <dgm:prSet presAssocID="{034A5B09-ADEF-4D6D-8C2F-D81C2EFC6C90}" presName="spaceBetweenRectangles" presStyleCnt="0"/>
      <dgm:spPr/>
    </dgm:pt>
    <dgm:pt modelId="{7A118FAA-59FD-4B01-A663-64601ED06488}" type="pres">
      <dgm:prSet presAssocID="{48CFECE9-55F3-48C9-B27E-382030587C9A}" presName="parentLin" presStyleCnt="0"/>
      <dgm:spPr/>
    </dgm:pt>
    <dgm:pt modelId="{6B105C7C-F029-47FA-94D0-FAB0A708A2A6}" type="pres">
      <dgm:prSet presAssocID="{48CFECE9-55F3-48C9-B27E-382030587C9A}" presName="parentLeftMargin" presStyleLbl="node1" presStyleIdx="0" presStyleCnt="4"/>
      <dgm:spPr/>
      <dgm:t>
        <a:bodyPr/>
        <a:lstStyle/>
        <a:p>
          <a:endParaRPr lang="en-US"/>
        </a:p>
      </dgm:t>
    </dgm:pt>
    <dgm:pt modelId="{45178E0C-EA5E-4587-A0CE-F657F50FD66E}" type="pres">
      <dgm:prSet presAssocID="{48CFECE9-55F3-48C9-B27E-382030587C9A}" presName="parentText" presStyleLbl="node1" presStyleIdx="1" presStyleCnt="4">
        <dgm:presLayoutVars>
          <dgm:chMax val="0"/>
          <dgm:bulletEnabled val="1"/>
        </dgm:presLayoutVars>
      </dgm:prSet>
      <dgm:spPr/>
      <dgm:t>
        <a:bodyPr/>
        <a:lstStyle/>
        <a:p>
          <a:endParaRPr lang="en-US"/>
        </a:p>
      </dgm:t>
    </dgm:pt>
    <dgm:pt modelId="{C93CCD54-B619-42D5-8FDC-6959B633FFA6}" type="pres">
      <dgm:prSet presAssocID="{48CFECE9-55F3-48C9-B27E-382030587C9A}" presName="negativeSpace" presStyleCnt="0"/>
      <dgm:spPr/>
    </dgm:pt>
    <dgm:pt modelId="{0047A5F4-32DD-4E77-916F-239ED80387DE}" type="pres">
      <dgm:prSet presAssocID="{48CFECE9-55F3-48C9-B27E-382030587C9A}" presName="childText" presStyleLbl="conFgAcc1" presStyleIdx="1" presStyleCnt="4">
        <dgm:presLayoutVars>
          <dgm:bulletEnabled val="1"/>
        </dgm:presLayoutVars>
      </dgm:prSet>
      <dgm:spPr/>
      <dgm:t>
        <a:bodyPr/>
        <a:lstStyle/>
        <a:p>
          <a:endParaRPr lang="en-US"/>
        </a:p>
      </dgm:t>
    </dgm:pt>
    <dgm:pt modelId="{E3027680-7E00-4585-A604-4C2984F2986A}" type="pres">
      <dgm:prSet presAssocID="{7166C1D8-30C2-43C7-BDE0-0409009430AB}" presName="spaceBetweenRectangles" presStyleCnt="0"/>
      <dgm:spPr/>
    </dgm:pt>
    <dgm:pt modelId="{AA95488D-4A04-4316-B5C2-714932B5C809}" type="pres">
      <dgm:prSet presAssocID="{BD253BDA-003A-4B81-B118-A2949B36EB25}" presName="parentLin" presStyleCnt="0"/>
      <dgm:spPr/>
    </dgm:pt>
    <dgm:pt modelId="{2FEB76CF-5552-472F-9FC2-3E6F7BDD26D1}" type="pres">
      <dgm:prSet presAssocID="{BD253BDA-003A-4B81-B118-A2949B36EB25}" presName="parentLeftMargin" presStyleLbl="node1" presStyleIdx="1" presStyleCnt="4"/>
      <dgm:spPr/>
      <dgm:t>
        <a:bodyPr/>
        <a:lstStyle/>
        <a:p>
          <a:endParaRPr lang="en-US"/>
        </a:p>
      </dgm:t>
    </dgm:pt>
    <dgm:pt modelId="{BCAC2B15-9304-4FEA-B28C-EA4CFD5B0BFC}" type="pres">
      <dgm:prSet presAssocID="{BD253BDA-003A-4B81-B118-A2949B36EB25}" presName="parentText" presStyleLbl="node1" presStyleIdx="2" presStyleCnt="4">
        <dgm:presLayoutVars>
          <dgm:chMax val="0"/>
          <dgm:bulletEnabled val="1"/>
        </dgm:presLayoutVars>
      </dgm:prSet>
      <dgm:spPr/>
      <dgm:t>
        <a:bodyPr/>
        <a:lstStyle/>
        <a:p>
          <a:endParaRPr lang="en-US"/>
        </a:p>
      </dgm:t>
    </dgm:pt>
    <dgm:pt modelId="{3E9BA59E-88C3-4DDE-9FE2-D4B8131C6170}" type="pres">
      <dgm:prSet presAssocID="{BD253BDA-003A-4B81-B118-A2949B36EB25}" presName="negativeSpace" presStyleCnt="0"/>
      <dgm:spPr/>
    </dgm:pt>
    <dgm:pt modelId="{064848A6-F6F7-493C-BA74-B97105F823BB}" type="pres">
      <dgm:prSet presAssocID="{BD253BDA-003A-4B81-B118-A2949B36EB25}" presName="childText" presStyleLbl="conFgAcc1" presStyleIdx="2" presStyleCnt="4">
        <dgm:presLayoutVars>
          <dgm:bulletEnabled val="1"/>
        </dgm:presLayoutVars>
      </dgm:prSet>
      <dgm:spPr/>
      <dgm:t>
        <a:bodyPr/>
        <a:lstStyle/>
        <a:p>
          <a:endParaRPr lang="en-US"/>
        </a:p>
      </dgm:t>
    </dgm:pt>
    <dgm:pt modelId="{0074E566-9E08-4755-BBCD-032A769EBD6E}" type="pres">
      <dgm:prSet presAssocID="{89975AA5-0CF8-4F79-95E7-32DA8EBF0600}" presName="spaceBetweenRectangles" presStyleCnt="0"/>
      <dgm:spPr/>
    </dgm:pt>
    <dgm:pt modelId="{7DC6A9E4-BE3E-4BEC-92D9-E3882BC4C0F5}" type="pres">
      <dgm:prSet presAssocID="{50B33376-480E-4424-9AF7-3AA822AA9B14}" presName="parentLin" presStyleCnt="0"/>
      <dgm:spPr/>
    </dgm:pt>
    <dgm:pt modelId="{516C9F0E-C6BF-46A5-89D8-C401BF4285EE}" type="pres">
      <dgm:prSet presAssocID="{50B33376-480E-4424-9AF7-3AA822AA9B14}" presName="parentLeftMargin" presStyleLbl="node1" presStyleIdx="2" presStyleCnt="4"/>
      <dgm:spPr/>
      <dgm:t>
        <a:bodyPr/>
        <a:lstStyle/>
        <a:p>
          <a:endParaRPr lang="en-US"/>
        </a:p>
      </dgm:t>
    </dgm:pt>
    <dgm:pt modelId="{1C6397B6-87F8-4878-8C0D-9D60CE50A0B6}" type="pres">
      <dgm:prSet presAssocID="{50B33376-480E-4424-9AF7-3AA822AA9B14}" presName="parentText" presStyleLbl="node1" presStyleIdx="3" presStyleCnt="4">
        <dgm:presLayoutVars>
          <dgm:chMax val="0"/>
          <dgm:bulletEnabled val="1"/>
        </dgm:presLayoutVars>
      </dgm:prSet>
      <dgm:spPr/>
      <dgm:t>
        <a:bodyPr/>
        <a:lstStyle/>
        <a:p>
          <a:endParaRPr lang="en-US"/>
        </a:p>
      </dgm:t>
    </dgm:pt>
    <dgm:pt modelId="{BC299F74-5D04-4C64-BDAD-D43748E04355}" type="pres">
      <dgm:prSet presAssocID="{50B33376-480E-4424-9AF7-3AA822AA9B14}" presName="negativeSpace" presStyleCnt="0"/>
      <dgm:spPr/>
    </dgm:pt>
    <dgm:pt modelId="{3F0C9D56-4F5A-494B-8E15-50A824ECE7E6}" type="pres">
      <dgm:prSet presAssocID="{50B33376-480E-4424-9AF7-3AA822AA9B14}" presName="childText" presStyleLbl="conFgAcc1" presStyleIdx="3" presStyleCnt="4">
        <dgm:presLayoutVars>
          <dgm:bulletEnabled val="1"/>
        </dgm:presLayoutVars>
      </dgm:prSet>
      <dgm:spPr/>
      <dgm:t>
        <a:bodyPr/>
        <a:lstStyle/>
        <a:p>
          <a:endParaRPr lang="en-US"/>
        </a:p>
      </dgm:t>
    </dgm:pt>
  </dgm:ptLst>
  <dgm:cxnLst>
    <dgm:cxn modelId="{2D6BE783-C2B2-413A-8993-1A76788A4B6B}" srcId="{415BB490-DF51-4DF8-8848-EAC3C2A54E1C}" destId="{516A4A66-8534-4990-AC56-2A832C17B815}" srcOrd="0" destOrd="0" parTransId="{CB9937AB-9E17-47B6-B244-53C15AA33687}" sibTransId="{034A5B09-ADEF-4D6D-8C2F-D81C2EFC6C90}"/>
    <dgm:cxn modelId="{2BD27629-753C-4B65-A7F5-05BC2E49ACE5}" type="presOf" srcId="{BD253BDA-003A-4B81-B118-A2949B36EB25}" destId="{2FEB76CF-5552-472F-9FC2-3E6F7BDD26D1}" srcOrd="0" destOrd="0" presId="urn:microsoft.com/office/officeart/2005/8/layout/list1"/>
    <dgm:cxn modelId="{392F4650-E97A-40DB-8086-236F2883D017}" type="presOf" srcId="{6EEA6E1E-8649-4B5E-9FFF-FAD8F1844577}" destId="{0047A5F4-32DD-4E77-916F-239ED80387DE}" srcOrd="0" destOrd="1" presId="urn:microsoft.com/office/officeart/2005/8/layout/list1"/>
    <dgm:cxn modelId="{A94EF370-9F1F-4762-A219-0ACDBAE64370}" type="presOf" srcId="{516A4A66-8534-4990-AC56-2A832C17B815}" destId="{457572A4-A3B5-410D-95DB-706292FF84E9}" srcOrd="0" destOrd="0" presId="urn:microsoft.com/office/officeart/2005/8/layout/list1"/>
    <dgm:cxn modelId="{86D7861E-9BEF-4DB9-BCBB-A1F7BE5EE176}" type="presOf" srcId="{BD253BDA-003A-4B81-B118-A2949B36EB25}" destId="{BCAC2B15-9304-4FEA-B28C-EA4CFD5B0BFC}" srcOrd="1" destOrd="0" presId="urn:microsoft.com/office/officeart/2005/8/layout/list1"/>
    <dgm:cxn modelId="{33C9E5A4-67B7-4EB2-B442-9014CF3E6799}" type="presOf" srcId="{BEEE6776-F366-472B-A91C-0536B3A773E8}" destId="{3F0C9D56-4F5A-494B-8E15-50A824ECE7E6}" srcOrd="0" destOrd="1" presId="urn:microsoft.com/office/officeart/2005/8/layout/list1"/>
    <dgm:cxn modelId="{D9499D80-3633-4AF4-A33A-3F1294FF0ACE}" type="presOf" srcId="{54830E20-4CD4-48F0-9DC7-8840B38CDEB3}" destId="{0047A5F4-32DD-4E77-916F-239ED80387DE}" srcOrd="0" destOrd="0" presId="urn:microsoft.com/office/officeart/2005/8/layout/list1"/>
    <dgm:cxn modelId="{725444AE-E25B-4049-9F00-003F06A973AA}" srcId="{50B33376-480E-4424-9AF7-3AA822AA9B14}" destId="{BEEE6776-F366-472B-A91C-0536B3A773E8}" srcOrd="1" destOrd="0" parTransId="{5002C650-F5D6-4B9F-BEB4-4C229CEE66BD}" sibTransId="{57AE7FC1-FCF9-4890-9844-09D1998832E6}"/>
    <dgm:cxn modelId="{42DC42DF-216C-4A86-9DBD-E92BDF7CFFAF}" type="presOf" srcId="{CC6CB28E-9F28-42B6-9DCC-89AEFBD24AE3}" destId="{064848A6-F6F7-493C-BA74-B97105F823BB}" srcOrd="0" destOrd="0" presId="urn:microsoft.com/office/officeart/2005/8/layout/list1"/>
    <dgm:cxn modelId="{3FA161EE-145A-45BC-AC1B-1D1E81E3BA12}" srcId="{50B33376-480E-4424-9AF7-3AA822AA9B14}" destId="{F988A2DB-2C5D-4615-9D86-649C9C10AA19}" srcOrd="0" destOrd="0" parTransId="{E0D06676-BBDA-45B6-8508-F6F7C82A318D}" sibTransId="{B9345C66-513F-4C9A-955B-FCE3BD802A78}"/>
    <dgm:cxn modelId="{A49EF01B-A770-4E30-BA9F-6F151338BE24}" srcId="{415BB490-DF51-4DF8-8848-EAC3C2A54E1C}" destId="{50B33376-480E-4424-9AF7-3AA822AA9B14}" srcOrd="3" destOrd="0" parTransId="{D49FDFCF-D8F0-4AA7-8692-8CC7268348F6}" sibTransId="{7DABDF38-B41A-455D-9D5A-C9CBC8644FAB}"/>
    <dgm:cxn modelId="{4F465D2C-41FE-4D09-B04A-E9E4CF64D86D}" type="presOf" srcId="{50B33376-480E-4424-9AF7-3AA822AA9B14}" destId="{516C9F0E-C6BF-46A5-89D8-C401BF4285EE}" srcOrd="0" destOrd="0" presId="urn:microsoft.com/office/officeart/2005/8/layout/list1"/>
    <dgm:cxn modelId="{91FA7073-340C-4A9F-84D5-693D9AF5655C}" type="presOf" srcId="{0AB5806B-3D18-4D15-812B-50D9A64BC0DF}" destId="{FCDABE9F-E9C9-4AB9-810D-5762CE2C5BB6}" srcOrd="0" destOrd="0" presId="urn:microsoft.com/office/officeart/2005/8/layout/list1"/>
    <dgm:cxn modelId="{D6C5BDD1-ACD6-451C-9814-67011AEC4267}" srcId="{BD253BDA-003A-4B81-B118-A2949B36EB25}" destId="{CC6CB28E-9F28-42B6-9DCC-89AEFBD24AE3}" srcOrd="0" destOrd="0" parTransId="{7603BCF7-B6E7-4FB7-9966-C7AE9BBA4BB9}" sibTransId="{0BED4A8F-7987-4A9F-800D-400B5AE4F5B4}"/>
    <dgm:cxn modelId="{52D2C372-1BB1-441C-8733-A1426298F42A}" type="presOf" srcId="{50B33376-480E-4424-9AF7-3AA822AA9B14}" destId="{1C6397B6-87F8-4878-8C0D-9D60CE50A0B6}" srcOrd="1" destOrd="0" presId="urn:microsoft.com/office/officeart/2005/8/layout/list1"/>
    <dgm:cxn modelId="{78676432-AB08-4178-A8B6-9D5BB119F414}" type="presOf" srcId="{415BB490-DF51-4DF8-8848-EAC3C2A54E1C}" destId="{726A8938-24DE-406F-AD98-A3841A3BBE90}" srcOrd="0" destOrd="0" presId="urn:microsoft.com/office/officeart/2005/8/layout/list1"/>
    <dgm:cxn modelId="{647AF44A-ACBF-4CAA-8D4A-25DC7327E257}" type="presOf" srcId="{48CFECE9-55F3-48C9-B27E-382030587C9A}" destId="{45178E0C-EA5E-4587-A0CE-F657F50FD66E}" srcOrd="1" destOrd="0" presId="urn:microsoft.com/office/officeart/2005/8/layout/list1"/>
    <dgm:cxn modelId="{D590D999-524F-4586-A219-AEF403024475}" type="presOf" srcId="{F988A2DB-2C5D-4615-9D86-649C9C10AA19}" destId="{3F0C9D56-4F5A-494B-8E15-50A824ECE7E6}" srcOrd="0" destOrd="0" presId="urn:microsoft.com/office/officeart/2005/8/layout/list1"/>
    <dgm:cxn modelId="{DA846304-62D1-48EE-A764-EC684A6364E8}" srcId="{48CFECE9-55F3-48C9-B27E-382030587C9A}" destId="{6EEA6E1E-8649-4B5E-9FFF-FAD8F1844577}" srcOrd="1" destOrd="0" parTransId="{563215C2-09D2-4600-8EC8-F5B195636BD5}" sibTransId="{08AE1D51-4E17-4D39-9123-1E475E1048C6}"/>
    <dgm:cxn modelId="{CCEC6ACD-A46A-4D1B-AF19-4250DD602DA9}" type="presOf" srcId="{48CFECE9-55F3-48C9-B27E-382030587C9A}" destId="{6B105C7C-F029-47FA-94D0-FAB0A708A2A6}" srcOrd="0" destOrd="0" presId="urn:microsoft.com/office/officeart/2005/8/layout/list1"/>
    <dgm:cxn modelId="{2C1A828E-A7DC-4154-B851-473365646EB6}" srcId="{415BB490-DF51-4DF8-8848-EAC3C2A54E1C}" destId="{48CFECE9-55F3-48C9-B27E-382030587C9A}" srcOrd="1" destOrd="0" parTransId="{606D54C5-0B96-4FB3-8B55-4AF42C990C2E}" sibTransId="{7166C1D8-30C2-43C7-BDE0-0409009430AB}"/>
    <dgm:cxn modelId="{769AEBB8-3554-48CD-A60D-C6D3E85BF14F}" srcId="{516A4A66-8534-4990-AC56-2A832C17B815}" destId="{0AB5806B-3D18-4D15-812B-50D9A64BC0DF}" srcOrd="0" destOrd="0" parTransId="{4C6B82A4-B874-4AAE-B7AD-BDE39B7E84F3}" sibTransId="{A224499A-FA89-40EA-8023-678B2B5F6634}"/>
    <dgm:cxn modelId="{F2CCF4C4-62BF-4E4A-808C-25688BD1E054}" srcId="{415BB490-DF51-4DF8-8848-EAC3C2A54E1C}" destId="{BD253BDA-003A-4B81-B118-A2949B36EB25}" srcOrd="2" destOrd="0" parTransId="{2FE1048F-25DF-4F71-9F65-B5EE8FE2E3E2}" sibTransId="{89975AA5-0CF8-4F79-95E7-32DA8EBF0600}"/>
    <dgm:cxn modelId="{026771F5-F8FF-42D5-8959-5F04493472A1}" srcId="{48CFECE9-55F3-48C9-B27E-382030587C9A}" destId="{54830E20-4CD4-48F0-9DC7-8840B38CDEB3}" srcOrd="0" destOrd="0" parTransId="{8B9F2906-B0A2-495A-B9C8-2DCF19682E30}" sibTransId="{BB544F21-0ED6-40CF-881A-F5D0B6394EFB}"/>
    <dgm:cxn modelId="{5B165F4F-523B-475B-9BD5-8CDDB791E93D}" type="presOf" srcId="{516A4A66-8534-4990-AC56-2A832C17B815}" destId="{01DC9C07-005C-48FA-B277-BE946BB3E5CC}" srcOrd="1" destOrd="0" presId="urn:microsoft.com/office/officeart/2005/8/layout/list1"/>
    <dgm:cxn modelId="{DF610C1B-AF02-4878-9AE3-B3345BA00492}" type="presParOf" srcId="{726A8938-24DE-406F-AD98-A3841A3BBE90}" destId="{BD4CBDC8-0142-41E8-ADC7-D0200934364E}" srcOrd="0" destOrd="0" presId="urn:microsoft.com/office/officeart/2005/8/layout/list1"/>
    <dgm:cxn modelId="{1FE09254-DD6B-40C9-84F2-1B4441C4C58E}" type="presParOf" srcId="{BD4CBDC8-0142-41E8-ADC7-D0200934364E}" destId="{457572A4-A3B5-410D-95DB-706292FF84E9}" srcOrd="0" destOrd="0" presId="urn:microsoft.com/office/officeart/2005/8/layout/list1"/>
    <dgm:cxn modelId="{D24F969D-D2B1-478F-B40F-D7B7648A597A}" type="presParOf" srcId="{BD4CBDC8-0142-41E8-ADC7-D0200934364E}" destId="{01DC9C07-005C-48FA-B277-BE946BB3E5CC}" srcOrd="1" destOrd="0" presId="urn:microsoft.com/office/officeart/2005/8/layout/list1"/>
    <dgm:cxn modelId="{55A5AFF2-E947-4803-B95C-C23BBF4B8CA6}" type="presParOf" srcId="{726A8938-24DE-406F-AD98-A3841A3BBE90}" destId="{9105724F-8F56-44D2-8300-22EB5DE160A5}" srcOrd="1" destOrd="0" presId="urn:microsoft.com/office/officeart/2005/8/layout/list1"/>
    <dgm:cxn modelId="{65C4A07A-972F-4815-A4BF-D607D1B4AEED}" type="presParOf" srcId="{726A8938-24DE-406F-AD98-A3841A3BBE90}" destId="{FCDABE9F-E9C9-4AB9-810D-5762CE2C5BB6}" srcOrd="2" destOrd="0" presId="urn:microsoft.com/office/officeart/2005/8/layout/list1"/>
    <dgm:cxn modelId="{0A305F07-B0E7-4E2C-985F-2A72FBABC205}" type="presParOf" srcId="{726A8938-24DE-406F-AD98-A3841A3BBE90}" destId="{9587A597-CAF9-4645-B222-F93F9832A8C6}" srcOrd="3" destOrd="0" presId="urn:microsoft.com/office/officeart/2005/8/layout/list1"/>
    <dgm:cxn modelId="{D3B6D803-FD2D-4736-9E4D-B33AC10BAE51}" type="presParOf" srcId="{726A8938-24DE-406F-AD98-A3841A3BBE90}" destId="{7A118FAA-59FD-4B01-A663-64601ED06488}" srcOrd="4" destOrd="0" presId="urn:microsoft.com/office/officeart/2005/8/layout/list1"/>
    <dgm:cxn modelId="{F700CDA4-6D0D-4758-8445-69B2D32EE2B2}" type="presParOf" srcId="{7A118FAA-59FD-4B01-A663-64601ED06488}" destId="{6B105C7C-F029-47FA-94D0-FAB0A708A2A6}" srcOrd="0" destOrd="0" presId="urn:microsoft.com/office/officeart/2005/8/layout/list1"/>
    <dgm:cxn modelId="{F086F34A-A4BC-4B43-B6BA-736EB1058476}" type="presParOf" srcId="{7A118FAA-59FD-4B01-A663-64601ED06488}" destId="{45178E0C-EA5E-4587-A0CE-F657F50FD66E}" srcOrd="1" destOrd="0" presId="urn:microsoft.com/office/officeart/2005/8/layout/list1"/>
    <dgm:cxn modelId="{224AE449-934E-4238-A226-D4BFECFB27FB}" type="presParOf" srcId="{726A8938-24DE-406F-AD98-A3841A3BBE90}" destId="{C93CCD54-B619-42D5-8FDC-6959B633FFA6}" srcOrd="5" destOrd="0" presId="urn:microsoft.com/office/officeart/2005/8/layout/list1"/>
    <dgm:cxn modelId="{ADA71F51-EBE8-407D-92A9-9A655B748797}" type="presParOf" srcId="{726A8938-24DE-406F-AD98-A3841A3BBE90}" destId="{0047A5F4-32DD-4E77-916F-239ED80387DE}" srcOrd="6" destOrd="0" presId="urn:microsoft.com/office/officeart/2005/8/layout/list1"/>
    <dgm:cxn modelId="{3B202F67-CD18-45A2-A808-B1979E439DD2}" type="presParOf" srcId="{726A8938-24DE-406F-AD98-A3841A3BBE90}" destId="{E3027680-7E00-4585-A604-4C2984F2986A}" srcOrd="7" destOrd="0" presId="urn:microsoft.com/office/officeart/2005/8/layout/list1"/>
    <dgm:cxn modelId="{34B143CA-816D-4ED7-ADD6-A05D6FFF6C7B}" type="presParOf" srcId="{726A8938-24DE-406F-AD98-A3841A3BBE90}" destId="{AA95488D-4A04-4316-B5C2-714932B5C809}" srcOrd="8" destOrd="0" presId="urn:microsoft.com/office/officeart/2005/8/layout/list1"/>
    <dgm:cxn modelId="{1B7D5098-6200-4CCB-A0CD-735C4677871D}" type="presParOf" srcId="{AA95488D-4A04-4316-B5C2-714932B5C809}" destId="{2FEB76CF-5552-472F-9FC2-3E6F7BDD26D1}" srcOrd="0" destOrd="0" presId="urn:microsoft.com/office/officeart/2005/8/layout/list1"/>
    <dgm:cxn modelId="{66E6C6C8-CB54-447D-8911-179F920AEE42}" type="presParOf" srcId="{AA95488D-4A04-4316-B5C2-714932B5C809}" destId="{BCAC2B15-9304-4FEA-B28C-EA4CFD5B0BFC}" srcOrd="1" destOrd="0" presId="urn:microsoft.com/office/officeart/2005/8/layout/list1"/>
    <dgm:cxn modelId="{7A579045-E1E8-463D-BB67-83A2AE8757D7}" type="presParOf" srcId="{726A8938-24DE-406F-AD98-A3841A3BBE90}" destId="{3E9BA59E-88C3-4DDE-9FE2-D4B8131C6170}" srcOrd="9" destOrd="0" presId="urn:microsoft.com/office/officeart/2005/8/layout/list1"/>
    <dgm:cxn modelId="{0FA32CA4-0534-459A-8017-9AC236805054}" type="presParOf" srcId="{726A8938-24DE-406F-AD98-A3841A3BBE90}" destId="{064848A6-F6F7-493C-BA74-B97105F823BB}" srcOrd="10" destOrd="0" presId="urn:microsoft.com/office/officeart/2005/8/layout/list1"/>
    <dgm:cxn modelId="{E95E1686-9EAF-4618-8223-56355601276C}" type="presParOf" srcId="{726A8938-24DE-406F-AD98-A3841A3BBE90}" destId="{0074E566-9E08-4755-BBCD-032A769EBD6E}" srcOrd="11" destOrd="0" presId="urn:microsoft.com/office/officeart/2005/8/layout/list1"/>
    <dgm:cxn modelId="{60B595CE-3B9A-4983-8E92-8FB8EDF5A94F}" type="presParOf" srcId="{726A8938-24DE-406F-AD98-A3841A3BBE90}" destId="{7DC6A9E4-BE3E-4BEC-92D9-E3882BC4C0F5}" srcOrd="12" destOrd="0" presId="urn:microsoft.com/office/officeart/2005/8/layout/list1"/>
    <dgm:cxn modelId="{D92D3E80-AB2B-4AD1-B5A8-2DBB0A72EABC}" type="presParOf" srcId="{7DC6A9E4-BE3E-4BEC-92D9-E3882BC4C0F5}" destId="{516C9F0E-C6BF-46A5-89D8-C401BF4285EE}" srcOrd="0" destOrd="0" presId="urn:microsoft.com/office/officeart/2005/8/layout/list1"/>
    <dgm:cxn modelId="{11F9A2FB-AA8A-4801-BE76-748AF07AD725}" type="presParOf" srcId="{7DC6A9E4-BE3E-4BEC-92D9-E3882BC4C0F5}" destId="{1C6397B6-87F8-4878-8C0D-9D60CE50A0B6}" srcOrd="1" destOrd="0" presId="urn:microsoft.com/office/officeart/2005/8/layout/list1"/>
    <dgm:cxn modelId="{E3645B1A-19A4-499A-A028-17B3EC6FA1A0}" type="presParOf" srcId="{726A8938-24DE-406F-AD98-A3841A3BBE90}" destId="{BC299F74-5D04-4C64-BDAD-D43748E04355}" srcOrd="13" destOrd="0" presId="urn:microsoft.com/office/officeart/2005/8/layout/list1"/>
    <dgm:cxn modelId="{E84535CE-63DF-4878-9140-C9FA5A2864D3}" type="presParOf" srcId="{726A8938-24DE-406F-AD98-A3841A3BBE90}" destId="{3F0C9D56-4F5A-494B-8E15-50A824ECE7E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C938C0-6AD2-4521-B512-ED942C8AE033}"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6DA54F50-D5BA-4755-BE57-CE3FC2CA0A3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MY" sz="2000" b="1" dirty="0" smtClean="0">
              <a:solidFill>
                <a:schemeClr val="accent1">
                  <a:lumMod val="75000"/>
                </a:schemeClr>
              </a:solidFill>
            </a:rPr>
            <a:t>Role</a:t>
          </a:r>
          <a:endParaRPr lang="en-US" sz="2000" dirty="0">
            <a:solidFill>
              <a:schemeClr val="accent1">
                <a:lumMod val="75000"/>
              </a:schemeClr>
            </a:solidFill>
          </a:endParaRPr>
        </a:p>
      </dgm:t>
    </dgm:pt>
    <dgm:pt modelId="{E415502B-0364-4025-88C7-3A271E17151B}" type="parTrans" cxnId="{4219379F-DF6A-4D1B-81F6-13EF132B151E}">
      <dgm:prSet/>
      <dgm:spPr/>
      <dgm:t>
        <a:bodyPr/>
        <a:lstStyle/>
        <a:p>
          <a:endParaRPr lang="en-US"/>
        </a:p>
      </dgm:t>
    </dgm:pt>
    <dgm:pt modelId="{F618956C-A5A8-46C5-AAE1-854CFA125B74}" type="sibTrans" cxnId="{4219379F-DF6A-4D1B-81F6-13EF132B151E}">
      <dgm:prSet/>
      <dgm:spPr/>
      <dgm:t>
        <a:bodyPr/>
        <a:lstStyle/>
        <a:p>
          <a:endParaRPr lang="en-US"/>
        </a:p>
      </dgm:t>
    </dgm:pt>
    <dgm:pt modelId="{8D4D9581-E158-4F6E-B249-478C1E15F0A9}">
      <dgm:prSet custT="1">
        <dgm:style>
          <a:lnRef idx="2">
            <a:schemeClr val="accent1"/>
          </a:lnRef>
          <a:fillRef idx="1">
            <a:schemeClr val="lt1"/>
          </a:fillRef>
          <a:effectRef idx="0">
            <a:schemeClr val="accent1"/>
          </a:effectRef>
          <a:fontRef idx="minor">
            <a:schemeClr val="dk1"/>
          </a:fontRef>
        </dgm:style>
      </dgm:prSet>
      <dgm:spPr/>
      <dgm:t>
        <a:bodyPr/>
        <a:lstStyle/>
        <a:p>
          <a:r>
            <a:rPr lang="en-MY" sz="2000" b="1" dirty="0" smtClean="0">
              <a:solidFill>
                <a:schemeClr val="accent1">
                  <a:lumMod val="75000"/>
                </a:schemeClr>
              </a:solidFill>
              <a:sym typeface="Wingdings" panose="05000000000000000000" pitchFamily="2" charset="2"/>
            </a:rPr>
            <a:t>Limitations</a:t>
          </a:r>
          <a:endParaRPr lang="en-GB" sz="2000" dirty="0" smtClean="0">
            <a:solidFill>
              <a:schemeClr val="accent1">
                <a:lumMod val="75000"/>
              </a:schemeClr>
            </a:solidFill>
          </a:endParaRPr>
        </a:p>
      </dgm:t>
    </dgm:pt>
    <dgm:pt modelId="{5F0BA73F-876B-426C-8574-785CC12A4F5F}" type="parTrans" cxnId="{215BAD11-2B69-4B1C-9DBD-2178D33E41E5}">
      <dgm:prSet/>
      <dgm:spPr/>
      <dgm:t>
        <a:bodyPr/>
        <a:lstStyle/>
        <a:p>
          <a:endParaRPr lang="en-US"/>
        </a:p>
      </dgm:t>
    </dgm:pt>
    <dgm:pt modelId="{7E486CB6-D0C1-4EF9-8812-5FC450907BC0}" type="sibTrans" cxnId="{215BAD11-2B69-4B1C-9DBD-2178D33E41E5}">
      <dgm:prSet/>
      <dgm:spPr/>
      <dgm:t>
        <a:bodyPr/>
        <a:lstStyle/>
        <a:p>
          <a:endParaRPr lang="en-US"/>
        </a:p>
      </dgm:t>
    </dgm:pt>
    <dgm:pt modelId="{23733EE2-6874-469D-9B20-6E154DF1FCB9}">
      <dgm:prSet custT="1">
        <dgm:style>
          <a:lnRef idx="2">
            <a:schemeClr val="accent1"/>
          </a:lnRef>
          <a:fillRef idx="1">
            <a:schemeClr val="lt1"/>
          </a:fillRef>
          <a:effectRef idx="0">
            <a:schemeClr val="accent1"/>
          </a:effectRef>
          <a:fontRef idx="minor">
            <a:schemeClr val="dk1"/>
          </a:fontRef>
        </dgm:style>
      </dgm:prSet>
      <dgm:spPr/>
      <dgm:t>
        <a:bodyPr/>
        <a:lstStyle/>
        <a:p>
          <a:r>
            <a:rPr lang="en-MY" sz="2000" b="1" dirty="0" smtClean="0">
              <a:solidFill>
                <a:schemeClr val="accent1">
                  <a:lumMod val="75000"/>
                </a:schemeClr>
              </a:solidFill>
            </a:rPr>
            <a:t>Definition of Done</a:t>
          </a:r>
          <a:endParaRPr lang="en-GB" sz="2000" dirty="0" smtClean="0">
            <a:solidFill>
              <a:schemeClr val="accent1">
                <a:lumMod val="75000"/>
              </a:schemeClr>
            </a:solidFill>
          </a:endParaRPr>
        </a:p>
      </dgm:t>
    </dgm:pt>
    <dgm:pt modelId="{6DCF14C6-1651-4E73-97CB-B67A522B78F0}" type="parTrans" cxnId="{95A9B3B7-D4BC-4011-A25E-EF0271D81AC0}">
      <dgm:prSet/>
      <dgm:spPr/>
      <dgm:t>
        <a:bodyPr/>
        <a:lstStyle/>
        <a:p>
          <a:endParaRPr lang="en-US"/>
        </a:p>
      </dgm:t>
    </dgm:pt>
    <dgm:pt modelId="{FA587569-2DE0-46D6-9944-D64962BDF4B5}" type="sibTrans" cxnId="{95A9B3B7-D4BC-4011-A25E-EF0271D81AC0}">
      <dgm:prSet/>
      <dgm:spPr/>
      <dgm:t>
        <a:bodyPr/>
        <a:lstStyle/>
        <a:p>
          <a:endParaRPr lang="en-US"/>
        </a:p>
      </dgm:t>
    </dgm:pt>
    <dgm:pt modelId="{C9971BD4-5359-4C48-AFD4-001BCE15D57F}">
      <dgm:prSet custT="1">
        <dgm:style>
          <a:lnRef idx="2">
            <a:schemeClr val="accent1"/>
          </a:lnRef>
          <a:fillRef idx="1">
            <a:schemeClr val="lt1"/>
          </a:fillRef>
          <a:effectRef idx="0">
            <a:schemeClr val="accent1"/>
          </a:effectRef>
          <a:fontRef idx="minor">
            <a:schemeClr val="dk1"/>
          </a:fontRef>
        </dgm:style>
      </dgm:prSet>
      <dgm:spPr/>
      <dgm:t>
        <a:bodyPr/>
        <a:lstStyle/>
        <a:p>
          <a:r>
            <a:rPr lang="en-MY" sz="2000" b="1" dirty="0" smtClean="0">
              <a:solidFill>
                <a:schemeClr val="accent1">
                  <a:lumMod val="75000"/>
                </a:schemeClr>
              </a:solidFill>
            </a:rPr>
            <a:t>Engineering task</a:t>
          </a:r>
          <a:endParaRPr lang="en-GB" sz="2000" dirty="0">
            <a:solidFill>
              <a:schemeClr val="accent1">
                <a:lumMod val="75000"/>
              </a:schemeClr>
            </a:solidFill>
          </a:endParaRPr>
        </a:p>
      </dgm:t>
    </dgm:pt>
    <dgm:pt modelId="{D814E506-B0C3-48A6-B4CF-BB48EA854283}" type="parTrans" cxnId="{F94293A8-0F56-498B-9AFE-2C02E407E339}">
      <dgm:prSet/>
      <dgm:spPr/>
      <dgm:t>
        <a:bodyPr/>
        <a:lstStyle/>
        <a:p>
          <a:endParaRPr lang="en-US"/>
        </a:p>
      </dgm:t>
    </dgm:pt>
    <dgm:pt modelId="{E1576445-E459-41E9-ADA5-5DAC6997E0A9}" type="sibTrans" cxnId="{F94293A8-0F56-498B-9AFE-2C02E407E339}">
      <dgm:prSet/>
      <dgm:spPr/>
      <dgm:t>
        <a:bodyPr/>
        <a:lstStyle/>
        <a:p>
          <a:endParaRPr lang="en-US"/>
        </a:p>
      </dgm:t>
    </dgm:pt>
    <dgm:pt modelId="{0F81B675-0B1C-4DE3-887A-703D36744315}">
      <dgm:prSet custT="1">
        <dgm:style>
          <a:lnRef idx="2">
            <a:schemeClr val="accent1"/>
          </a:lnRef>
          <a:fillRef idx="1">
            <a:schemeClr val="lt1"/>
          </a:fillRef>
          <a:effectRef idx="0">
            <a:schemeClr val="accent1"/>
          </a:effectRef>
          <a:fontRef idx="minor">
            <a:schemeClr val="dk1"/>
          </a:fontRef>
        </dgm:style>
      </dgm:prSet>
      <dgm:spPr/>
      <dgm:t>
        <a:bodyPr/>
        <a:lstStyle/>
        <a:p>
          <a:r>
            <a:rPr lang="en-MY" sz="2000" b="1" dirty="0" smtClean="0">
              <a:solidFill>
                <a:schemeClr val="accent1">
                  <a:lumMod val="75000"/>
                </a:schemeClr>
              </a:solidFill>
            </a:rPr>
            <a:t>Effort Estimate</a:t>
          </a:r>
          <a:endParaRPr lang="en-MY" sz="2000" dirty="0">
            <a:solidFill>
              <a:schemeClr val="accent1">
                <a:lumMod val="75000"/>
              </a:schemeClr>
            </a:solidFill>
            <a:sym typeface="Wingdings" panose="05000000000000000000" pitchFamily="2" charset="2"/>
          </a:endParaRPr>
        </a:p>
      </dgm:t>
    </dgm:pt>
    <dgm:pt modelId="{0B01D217-2018-4E95-8606-09791DA9591B}" type="parTrans" cxnId="{1FEA4B5C-2B5A-4A84-A64F-2DB7C36BCDEB}">
      <dgm:prSet/>
      <dgm:spPr/>
      <dgm:t>
        <a:bodyPr/>
        <a:lstStyle/>
        <a:p>
          <a:endParaRPr lang="en-US"/>
        </a:p>
      </dgm:t>
    </dgm:pt>
    <dgm:pt modelId="{994A7FED-2E6D-47E7-82FC-4BF3EBCACD97}" type="sibTrans" cxnId="{1FEA4B5C-2B5A-4A84-A64F-2DB7C36BCDEB}">
      <dgm:prSet/>
      <dgm:spPr/>
      <dgm:t>
        <a:bodyPr/>
        <a:lstStyle/>
        <a:p>
          <a:endParaRPr lang="en-US"/>
        </a:p>
      </dgm:t>
    </dgm:pt>
    <dgm:pt modelId="{0941D4FD-0474-4957-B0B1-6A6D0DB9D910}">
      <dgm:prSet phldrT="[Text]" custT="1"/>
      <dgm:spPr/>
      <dgm:t>
        <a:bodyPr/>
        <a:lstStyle/>
        <a:p>
          <a:r>
            <a:rPr lang="en-MY" sz="1800" dirty="0" smtClean="0">
              <a:sym typeface="Wingdings" panose="05000000000000000000" pitchFamily="2" charset="2"/>
            </a:rPr>
            <a:t>Explain what the customer is really thinking about </a:t>
          </a:r>
          <a:endParaRPr lang="en-US" sz="1800" dirty="0"/>
        </a:p>
      </dgm:t>
    </dgm:pt>
    <dgm:pt modelId="{757B56F4-7EFB-4516-A133-CE83900586E2}" type="parTrans" cxnId="{80F8DE3E-1D99-4F5E-BA2B-6AEFD013A766}">
      <dgm:prSet/>
      <dgm:spPr/>
      <dgm:t>
        <a:bodyPr/>
        <a:lstStyle/>
        <a:p>
          <a:endParaRPr lang="en-US"/>
        </a:p>
      </dgm:t>
    </dgm:pt>
    <dgm:pt modelId="{D614F372-9339-44A6-B15B-4CF117B0AA96}" type="sibTrans" cxnId="{80F8DE3E-1D99-4F5E-BA2B-6AEFD013A766}">
      <dgm:prSet/>
      <dgm:spPr/>
      <dgm:t>
        <a:bodyPr/>
        <a:lstStyle/>
        <a:p>
          <a:endParaRPr lang="en-US"/>
        </a:p>
      </dgm:t>
    </dgm:pt>
    <dgm:pt modelId="{2C28DEF8-37DC-4273-8BC2-5C8EEE10C586}">
      <dgm:prSet custT="1"/>
      <dgm:spPr/>
      <dgm:t>
        <a:bodyPr/>
        <a:lstStyle/>
        <a:p>
          <a:r>
            <a:rPr lang="en-GB" sz="1800" dirty="0" smtClean="0"/>
            <a:t>scoped down the role-goal-benefit to apply it only in this subset of situations that matter for this feature.</a:t>
          </a:r>
        </a:p>
      </dgm:t>
    </dgm:pt>
    <dgm:pt modelId="{4D53120B-7FDF-41E5-988A-63C7A53F62B0}" type="parTrans" cxnId="{BD09C0C4-5400-4C45-BCF1-55C96EA2A84E}">
      <dgm:prSet/>
      <dgm:spPr/>
      <dgm:t>
        <a:bodyPr/>
        <a:lstStyle/>
        <a:p>
          <a:endParaRPr lang="en-US"/>
        </a:p>
      </dgm:t>
    </dgm:pt>
    <dgm:pt modelId="{B567E247-1B93-4AD4-AAAD-86E1A2477618}" type="sibTrans" cxnId="{BD09C0C4-5400-4C45-BCF1-55C96EA2A84E}">
      <dgm:prSet/>
      <dgm:spPr/>
      <dgm:t>
        <a:bodyPr/>
        <a:lstStyle/>
        <a:p>
          <a:endParaRPr lang="en-US"/>
        </a:p>
      </dgm:t>
    </dgm:pt>
    <dgm:pt modelId="{7538A30C-AD77-4DFC-8020-9FB2A7FB068D}">
      <dgm:prSet custT="1"/>
      <dgm:spPr/>
      <dgm:t>
        <a:bodyPr/>
        <a:lstStyle/>
        <a:p>
          <a:r>
            <a:rPr lang="en-GB" sz="1800" dirty="0" smtClean="0"/>
            <a:t>Giving the development team a concrete understanding of how the customer will be validating whether or not the feature that they're delivering is actually done, complete, and correct.</a:t>
          </a:r>
        </a:p>
      </dgm:t>
    </dgm:pt>
    <dgm:pt modelId="{5CC0902A-8577-4817-AFDA-531E51A94916}" type="parTrans" cxnId="{1D2D8E65-F95A-4447-B0E3-F2B2430D30FB}">
      <dgm:prSet/>
      <dgm:spPr/>
      <dgm:t>
        <a:bodyPr/>
        <a:lstStyle/>
        <a:p>
          <a:endParaRPr lang="en-US"/>
        </a:p>
      </dgm:t>
    </dgm:pt>
    <dgm:pt modelId="{913C3977-FE45-4283-A549-B90C82E4FD7C}" type="sibTrans" cxnId="{1D2D8E65-F95A-4447-B0E3-F2B2430D30FB}">
      <dgm:prSet/>
      <dgm:spPr/>
      <dgm:t>
        <a:bodyPr/>
        <a:lstStyle/>
        <a:p>
          <a:endParaRPr lang="en-US"/>
        </a:p>
      </dgm:t>
    </dgm:pt>
    <dgm:pt modelId="{F4E61E39-B5DF-4C28-9DF3-721F69F71C73}">
      <dgm:prSet custT="1"/>
      <dgm:spPr/>
      <dgm:t>
        <a:bodyPr/>
        <a:lstStyle/>
        <a:p>
          <a:r>
            <a:rPr lang="en-GB" sz="1800" dirty="0" smtClean="0"/>
            <a:t>Keep track of how this feature interacts with other features within the system or other subsystems.</a:t>
          </a:r>
          <a:endParaRPr lang="en-GB" sz="1800" dirty="0"/>
        </a:p>
      </dgm:t>
    </dgm:pt>
    <dgm:pt modelId="{C4E87EC6-3111-475B-84A6-CFE764372A5E}" type="parTrans" cxnId="{37961AC3-BE9B-496F-A9BE-BBC7975BAB77}">
      <dgm:prSet/>
      <dgm:spPr/>
      <dgm:t>
        <a:bodyPr/>
        <a:lstStyle/>
        <a:p>
          <a:endParaRPr lang="en-US"/>
        </a:p>
      </dgm:t>
    </dgm:pt>
    <dgm:pt modelId="{5C890DCA-F11B-47BF-B134-D9E41A014FBA}" type="sibTrans" cxnId="{37961AC3-BE9B-496F-A9BE-BBC7975BAB77}">
      <dgm:prSet/>
      <dgm:spPr/>
      <dgm:t>
        <a:bodyPr/>
        <a:lstStyle/>
        <a:p>
          <a:endParaRPr lang="en-US"/>
        </a:p>
      </dgm:t>
    </dgm:pt>
    <dgm:pt modelId="{A067C708-6657-4831-B773-ABD6C43FF8B4}">
      <dgm:prSet custT="1"/>
      <dgm:spPr/>
      <dgm:t>
        <a:bodyPr/>
        <a:lstStyle/>
        <a:p>
          <a:r>
            <a:rPr lang="en-MY" sz="1800" dirty="0" smtClean="0">
              <a:sym typeface="Wingdings" panose="05000000000000000000" pitchFamily="2" charset="2"/>
            </a:rPr>
            <a:t>captures the overall costs of the feature.</a:t>
          </a:r>
          <a:endParaRPr lang="en-MY" sz="1800" dirty="0">
            <a:sym typeface="Wingdings" panose="05000000000000000000" pitchFamily="2" charset="2"/>
          </a:endParaRPr>
        </a:p>
      </dgm:t>
    </dgm:pt>
    <dgm:pt modelId="{C948C040-06C8-43AA-AC83-24FDB1FE6F94}" type="parTrans" cxnId="{5550A8BC-556A-43F0-A730-D1D4C514C670}">
      <dgm:prSet/>
      <dgm:spPr/>
      <dgm:t>
        <a:bodyPr/>
        <a:lstStyle/>
        <a:p>
          <a:endParaRPr lang="en-US"/>
        </a:p>
      </dgm:t>
    </dgm:pt>
    <dgm:pt modelId="{B84F0DF0-5119-46A4-8291-7275C71D1FF9}" type="sibTrans" cxnId="{5550A8BC-556A-43F0-A730-D1D4C514C670}">
      <dgm:prSet/>
      <dgm:spPr/>
      <dgm:t>
        <a:bodyPr/>
        <a:lstStyle/>
        <a:p>
          <a:endParaRPr lang="en-US"/>
        </a:p>
      </dgm:t>
    </dgm:pt>
    <dgm:pt modelId="{8ED0A6BF-9E98-4FEF-89C2-7D9F02276875}" type="pres">
      <dgm:prSet presAssocID="{82C938C0-6AD2-4521-B512-ED942C8AE033}" presName="Name0" presStyleCnt="0">
        <dgm:presLayoutVars>
          <dgm:dir/>
          <dgm:animLvl val="lvl"/>
          <dgm:resizeHandles/>
        </dgm:presLayoutVars>
      </dgm:prSet>
      <dgm:spPr/>
      <dgm:t>
        <a:bodyPr/>
        <a:lstStyle/>
        <a:p>
          <a:endParaRPr lang="en-US"/>
        </a:p>
      </dgm:t>
    </dgm:pt>
    <dgm:pt modelId="{146F765F-FA58-4B2B-84F1-303D69CF5AE2}" type="pres">
      <dgm:prSet presAssocID="{6DA54F50-D5BA-4755-BE57-CE3FC2CA0A36}" presName="linNode" presStyleCnt="0"/>
      <dgm:spPr/>
    </dgm:pt>
    <dgm:pt modelId="{8AF67869-E59C-43E2-8B72-6A3E48A2AF4C}" type="pres">
      <dgm:prSet presAssocID="{6DA54F50-D5BA-4755-BE57-CE3FC2CA0A36}" presName="parentShp" presStyleLbl="node1" presStyleIdx="0" presStyleCnt="5" custScaleX="76692" custScaleY="86331" custLinFactNeighborY="-1001">
        <dgm:presLayoutVars>
          <dgm:bulletEnabled val="1"/>
        </dgm:presLayoutVars>
      </dgm:prSet>
      <dgm:spPr/>
      <dgm:t>
        <a:bodyPr/>
        <a:lstStyle/>
        <a:p>
          <a:endParaRPr lang="en-US"/>
        </a:p>
      </dgm:t>
    </dgm:pt>
    <dgm:pt modelId="{BC350F92-05DB-4C98-8133-00D5F71952C1}" type="pres">
      <dgm:prSet presAssocID="{6DA54F50-D5BA-4755-BE57-CE3FC2CA0A36}" presName="childShp" presStyleLbl="bgAccFollowNode1" presStyleIdx="0" presStyleCnt="5" custScaleY="77869">
        <dgm:presLayoutVars>
          <dgm:bulletEnabled val="1"/>
        </dgm:presLayoutVars>
      </dgm:prSet>
      <dgm:spPr/>
      <dgm:t>
        <a:bodyPr/>
        <a:lstStyle/>
        <a:p>
          <a:endParaRPr lang="en-US"/>
        </a:p>
      </dgm:t>
    </dgm:pt>
    <dgm:pt modelId="{47E37A5F-8D91-4CEB-9039-33DE320E660A}" type="pres">
      <dgm:prSet presAssocID="{F618956C-A5A8-46C5-AAE1-854CFA125B74}" presName="spacing" presStyleCnt="0"/>
      <dgm:spPr/>
    </dgm:pt>
    <dgm:pt modelId="{9D2FAD2D-57B8-4243-A189-4E43CE57E699}" type="pres">
      <dgm:prSet presAssocID="{8D4D9581-E158-4F6E-B249-478C1E15F0A9}" presName="linNode" presStyleCnt="0"/>
      <dgm:spPr/>
    </dgm:pt>
    <dgm:pt modelId="{C5FB5B33-B9CD-498C-842F-3C8FBA8A4781}" type="pres">
      <dgm:prSet presAssocID="{8D4D9581-E158-4F6E-B249-478C1E15F0A9}" presName="parentShp" presStyleLbl="node1" presStyleIdx="1" presStyleCnt="5" custScaleX="76692" custScaleY="78875" custLinFactNeighborY="-1001">
        <dgm:presLayoutVars>
          <dgm:bulletEnabled val="1"/>
        </dgm:presLayoutVars>
      </dgm:prSet>
      <dgm:spPr/>
      <dgm:t>
        <a:bodyPr/>
        <a:lstStyle/>
        <a:p>
          <a:endParaRPr lang="en-US"/>
        </a:p>
      </dgm:t>
    </dgm:pt>
    <dgm:pt modelId="{C1AD2599-5BE8-4E2B-A7D4-D382B3268B3A}" type="pres">
      <dgm:prSet presAssocID="{8D4D9581-E158-4F6E-B249-478C1E15F0A9}" presName="childShp" presStyleLbl="bgAccFollowNode1" presStyleIdx="1" presStyleCnt="5" custScaleY="64514">
        <dgm:presLayoutVars>
          <dgm:bulletEnabled val="1"/>
        </dgm:presLayoutVars>
      </dgm:prSet>
      <dgm:spPr/>
      <dgm:t>
        <a:bodyPr/>
        <a:lstStyle/>
        <a:p>
          <a:endParaRPr lang="en-US"/>
        </a:p>
      </dgm:t>
    </dgm:pt>
    <dgm:pt modelId="{F280341E-A3FF-4A3C-8AF4-64941F3C5C92}" type="pres">
      <dgm:prSet presAssocID="{7E486CB6-D0C1-4EF9-8812-5FC450907BC0}" presName="spacing" presStyleCnt="0"/>
      <dgm:spPr/>
    </dgm:pt>
    <dgm:pt modelId="{4DAC21B1-BFB7-45FD-B850-D1D7408695FE}" type="pres">
      <dgm:prSet presAssocID="{23733EE2-6874-469D-9B20-6E154DF1FCB9}" presName="linNode" presStyleCnt="0"/>
      <dgm:spPr/>
    </dgm:pt>
    <dgm:pt modelId="{9663C2CA-95E2-41E2-A638-5923B9EABDC1}" type="pres">
      <dgm:prSet presAssocID="{23733EE2-6874-469D-9B20-6E154DF1FCB9}" presName="parentShp" presStyleLbl="node1" presStyleIdx="2" presStyleCnt="5" custScaleX="76692" custScaleY="133066" custLinFactNeighborX="3914" custLinFactNeighborY="2668">
        <dgm:presLayoutVars>
          <dgm:bulletEnabled val="1"/>
        </dgm:presLayoutVars>
      </dgm:prSet>
      <dgm:spPr/>
      <dgm:t>
        <a:bodyPr/>
        <a:lstStyle/>
        <a:p>
          <a:endParaRPr lang="en-US"/>
        </a:p>
      </dgm:t>
    </dgm:pt>
    <dgm:pt modelId="{EF25F97A-5B5A-4BF3-AFF9-D2BE555063AE}" type="pres">
      <dgm:prSet presAssocID="{23733EE2-6874-469D-9B20-6E154DF1FCB9}" presName="childShp" presStyleLbl="bgAccFollowNode1" presStyleIdx="2" presStyleCnt="5" custScaleX="108939" custScaleY="141579" custLinFactNeighborX="5786" custLinFactNeighborY="6420">
        <dgm:presLayoutVars>
          <dgm:bulletEnabled val="1"/>
        </dgm:presLayoutVars>
      </dgm:prSet>
      <dgm:spPr/>
      <dgm:t>
        <a:bodyPr/>
        <a:lstStyle/>
        <a:p>
          <a:endParaRPr lang="en-US"/>
        </a:p>
      </dgm:t>
    </dgm:pt>
    <dgm:pt modelId="{AE4C3BA5-3C9A-4729-873B-8B61A1847C50}" type="pres">
      <dgm:prSet presAssocID="{FA587569-2DE0-46D6-9944-D64962BDF4B5}" presName="spacing" presStyleCnt="0"/>
      <dgm:spPr/>
    </dgm:pt>
    <dgm:pt modelId="{54744B47-7747-4CC6-8ABC-5482DE8CCECD}" type="pres">
      <dgm:prSet presAssocID="{C9971BD4-5359-4C48-AFD4-001BCE15D57F}" presName="linNode" presStyleCnt="0"/>
      <dgm:spPr/>
    </dgm:pt>
    <dgm:pt modelId="{8002FF1F-3F3D-4EF9-A2D6-755B9C6A86B3}" type="pres">
      <dgm:prSet presAssocID="{C9971BD4-5359-4C48-AFD4-001BCE15D57F}" presName="parentShp" presStyleLbl="node1" presStyleIdx="3" presStyleCnt="5" custScaleX="76692" custScaleY="73546" custLinFactNeighborY="-1001">
        <dgm:presLayoutVars>
          <dgm:bulletEnabled val="1"/>
        </dgm:presLayoutVars>
      </dgm:prSet>
      <dgm:spPr/>
      <dgm:t>
        <a:bodyPr/>
        <a:lstStyle/>
        <a:p>
          <a:endParaRPr lang="en-US"/>
        </a:p>
      </dgm:t>
    </dgm:pt>
    <dgm:pt modelId="{542A1967-9FEA-4614-BE73-2637FBFACAFC}" type="pres">
      <dgm:prSet presAssocID="{C9971BD4-5359-4C48-AFD4-001BCE15D57F}" presName="childShp" presStyleLbl="bgAccFollowNode1" presStyleIdx="3" presStyleCnt="5" custScaleY="67421">
        <dgm:presLayoutVars>
          <dgm:bulletEnabled val="1"/>
        </dgm:presLayoutVars>
      </dgm:prSet>
      <dgm:spPr/>
      <dgm:t>
        <a:bodyPr/>
        <a:lstStyle/>
        <a:p>
          <a:endParaRPr lang="en-US"/>
        </a:p>
      </dgm:t>
    </dgm:pt>
    <dgm:pt modelId="{EE278619-BA3D-4C73-B5AD-D080764E4219}" type="pres">
      <dgm:prSet presAssocID="{E1576445-E459-41E9-ADA5-5DAC6997E0A9}" presName="spacing" presStyleCnt="0"/>
      <dgm:spPr/>
    </dgm:pt>
    <dgm:pt modelId="{08DC0A1D-1396-4DC4-826F-26F3F7AF4814}" type="pres">
      <dgm:prSet presAssocID="{0F81B675-0B1C-4DE3-887A-703D36744315}" presName="linNode" presStyleCnt="0"/>
      <dgm:spPr/>
    </dgm:pt>
    <dgm:pt modelId="{5BC2ABE5-3DD1-4148-BEB0-1AADA3520653}" type="pres">
      <dgm:prSet presAssocID="{0F81B675-0B1C-4DE3-887A-703D36744315}" presName="parentShp" presStyleLbl="node1" presStyleIdx="4" presStyleCnt="5" custScaleX="76692" custScaleY="74843" custLinFactNeighborY="-1001">
        <dgm:presLayoutVars>
          <dgm:bulletEnabled val="1"/>
        </dgm:presLayoutVars>
      </dgm:prSet>
      <dgm:spPr/>
      <dgm:t>
        <a:bodyPr/>
        <a:lstStyle/>
        <a:p>
          <a:endParaRPr lang="en-US"/>
        </a:p>
      </dgm:t>
    </dgm:pt>
    <dgm:pt modelId="{DDE064F9-DF16-4D09-A1EB-2C5DC66BFDB3}" type="pres">
      <dgm:prSet presAssocID="{0F81B675-0B1C-4DE3-887A-703D36744315}" presName="childShp" presStyleLbl="bgAccFollowNode1" presStyleIdx="4" presStyleCnt="5" custScaleY="68226">
        <dgm:presLayoutVars>
          <dgm:bulletEnabled val="1"/>
        </dgm:presLayoutVars>
      </dgm:prSet>
      <dgm:spPr/>
      <dgm:t>
        <a:bodyPr/>
        <a:lstStyle/>
        <a:p>
          <a:endParaRPr lang="en-US"/>
        </a:p>
      </dgm:t>
    </dgm:pt>
  </dgm:ptLst>
  <dgm:cxnLst>
    <dgm:cxn modelId="{B8945FCE-165A-456F-BF84-8D15F396B9A2}" type="presOf" srcId="{2C28DEF8-37DC-4273-8BC2-5C8EEE10C586}" destId="{C1AD2599-5BE8-4E2B-A7D4-D382B3268B3A}" srcOrd="0" destOrd="0" presId="urn:microsoft.com/office/officeart/2005/8/layout/vList6"/>
    <dgm:cxn modelId="{1D2D8E65-F95A-4447-B0E3-F2B2430D30FB}" srcId="{23733EE2-6874-469D-9B20-6E154DF1FCB9}" destId="{7538A30C-AD77-4DFC-8020-9FB2A7FB068D}" srcOrd="0" destOrd="0" parTransId="{5CC0902A-8577-4817-AFDA-531E51A94916}" sibTransId="{913C3977-FE45-4283-A549-B90C82E4FD7C}"/>
    <dgm:cxn modelId="{F158ED8A-10D8-4B5D-90DD-1240845D5C85}" type="presOf" srcId="{C9971BD4-5359-4C48-AFD4-001BCE15D57F}" destId="{8002FF1F-3F3D-4EF9-A2D6-755B9C6A86B3}" srcOrd="0" destOrd="0" presId="urn:microsoft.com/office/officeart/2005/8/layout/vList6"/>
    <dgm:cxn modelId="{327DF49E-BC63-46DA-A60A-55BD44C380D8}" type="presOf" srcId="{6DA54F50-D5BA-4755-BE57-CE3FC2CA0A36}" destId="{8AF67869-E59C-43E2-8B72-6A3E48A2AF4C}" srcOrd="0" destOrd="0" presId="urn:microsoft.com/office/officeart/2005/8/layout/vList6"/>
    <dgm:cxn modelId="{5550A8BC-556A-43F0-A730-D1D4C514C670}" srcId="{0F81B675-0B1C-4DE3-887A-703D36744315}" destId="{A067C708-6657-4831-B773-ABD6C43FF8B4}" srcOrd="0" destOrd="0" parTransId="{C948C040-06C8-43AA-AC83-24FDB1FE6F94}" sibTransId="{B84F0DF0-5119-46A4-8291-7275C71D1FF9}"/>
    <dgm:cxn modelId="{80F8DE3E-1D99-4F5E-BA2B-6AEFD013A766}" srcId="{6DA54F50-D5BA-4755-BE57-CE3FC2CA0A36}" destId="{0941D4FD-0474-4957-B0B1-6A6D0DB9D910}" srcOrd="0" destOrd="0" parTransId="{757B56F4-7EFB-4516-A133-CE83900586E2}" sibTransId="{D614F372-9339-44A6-B15B-4CF117B0AA96}"/>
    <dgm:cxn modelId="{3D36EB00-47A8-4927-8A59-3D6429240D58}" type="presOf" srcId="{82C938C0-6AD2-4521-B512-ED942C8AE033}" destId="{8ED0A6BF-9E98-4FEF-89C2-7D9F02276875}" srcOrd="0" destOrd="0" presId="urn:microsoft.com/office/officeart/2005/8/layout/vList6"/>
    <dgm:cxn modelId="{D643C18A-2917-438B-AEDA-72AA2778FEFB}" type="presOf" srcId="{A067C708-6657-4831-B773-ABD6C43FF8B4}" destId="{DDE064F9-DF16-4D09-A1EB-2C5DC66BFDB3}" srcOrd="0" destOrd="0" presId="urn:microsoft.com/office/officeart/2005/8/layout/vList6"/>
    <dgm:cxn modelId="{4219379F-DF6A-4D1B-81F6-13EF132B151E}" srcId="{82C938C0-6AD2-4521-B512-ED942C8AE033}" destId="{6DA54F50-D5BA-4755-BE57-CE3FC2CA0A36}" srcOrd="0" destOrd="0" parTransId="{E415502B-0364-4025-88C7-3A271E17151B}" sibTransId="{F618956C-A5A8-46C5-AAE1-854CFA125B74}"/>
    <dgm:cxn modelId="{A9FDF9D3-B253-4313-A8C6-AB3E71B55F81}" type="presOf" srcId="{23733EE2-6874-469D-9B20-6E154DF1FCB9}" destId="{9663C2CA-95E2-41E2-A638-5923B9EABDC1}" srcOrd="0" destOrd="0" presId="urn:microsoft.com/office/officeart/2005/8/layout/vList6"/>
    <dgm:cxn modelId="{3C85F40B-1EB0-4200-8DD1-3FE2CCA86F69}" type="presOf" srcId="{7538A30C-AD77-4DFC-8020-9FB2A7FB068D}" destId="{EF25F97A-5B5A-4BF3-AFF9-D2BE555063AE}" srcOrd="0" destOrd="0" presId="urn:microsoft.com/office/officeart/2005/8/layout/vList6"/>
    <dgm:cxn modelId="{F94293A8-0F56-498B-9AFE-2C02E407E339}" srcId="{82C938C0-6AD2-4521-B512-ED942C8AE033}" destId="{C9971BD4-5359-4C48-AFD4-001BCE15D57F}" srcOrd="3" destOrd="0" parTransId="{D814E506-B0C3-48A6-B4CF-BB48EA854283}" sibTransId="{E1576445-E459-41E9-ADA5-5DAC6997E0A9}"/>
    <dgm:cxn modelId="{C759C852-FAA2-4F62-A404-FC33853D3114}" type="presOf" srcId="{F4E61E39-B5DF-4C28-9DF3-721F69F71C73}" destId="{542A1967-9FEA-4614-BE73-2637FBFACAFC}" srcOrd="0" destOrd="0" presId="urn:microsoft.com/office/officeart/2005/8/layout/vList6"/>
    <dgm:cxn modelId="{37961AC3-BE9B-496F-A9BE-BBC7975BAB77}" srcId="{C9971BD4-5359-4C48-AFD4-001BCE15D57F}" destId="{F4E61E39-B5DF-4C28-9DF3-721F69F71C73}" srcOrd="0" destOrd="0" parTransId="{C4E87EC6-3111-475B-84A6-CFE764372A5E}" sibTransId="{5C890DCA-F11B-47BF-B134-D9E41A014FBA}"/>
    <dgm:cxn modelId="{BD09C0C4-5400-4C45-BCF1-55C96EA2A84E}" srcId="{8D4D9581-E158-4F6E-B249-478C1E15F0A9}" destId="{2C28DEF8-37DC-4273-8BC2-5C8EEE10C586}" srcOrd="0" destOrd="0" parTransId="{4D53120B-7FDF-41E5-988A-63C7A53F62B0}" sibTransId="{B567E247-1B93-4AD4-AAAD-86E1A2477618}"/>
    <dgm:cxn modelId="{215BAD11-2B69-4B1C-9DBD-2178D33E41E5}" srcId="{82C938C0-6AD2-4521-B512-ED942C8AE033}" destId="{8D4D9581-E158-4F6E-B249-478C1E15F0A9}" srcOrd="1" destOrd="0" parTransId="{5F0BA73F-876B-426C-8574-785CC12A4F5F}" sibTransId="{7E486CB6-D0C1-4EF9-8812-5FC450907BC0}"/>
    <dgm:cxn modelId="{2F4E7BBC-5E1E-44F6-BE40-FBDC4C8A3117}" type="presOf" srcId="{0F81B675-0B1C-4DE3-887A-703D36744315}" destId="{5BC2ABE5-3DD1-4148-BEB0-1AADA3520653}" srcOrd="0" destOrd="0" presId="urn:microsoft.com/office/officeart/2005/8/layout/vList6"/>
    <dgm:cxn modelId="{95A9B3B7-D4BC-4011-A25E-EF0271D81AC0}" srcId="{82C938C0-6AD2-4521-B512-ED942C8AE033}" destId="{23733EE2-6874-469D-9B20-6E154DF1FCB9}" srcOrd="2" destOrd="0" parTransId="{6DCF14C6-1651-4E73-97CB-B67A522B78F0}" sibTransId="{FA587569-2DE0-46D6-9944-D64962BDF4B5}"/>
    <dgm:cxn modelId="{F7C32FF3-F936-4F6F-88D7-4BB3D9437AF7}" type="presOf" srcId="{8D4D9581-E158-4F6E-B249-478C1E15F0A9}" destId="{C5FB5B33-B9CD-498C-842F-3C8FBA8A4781}" srcOrd="0" destOrd="0" presId="urn:microsoft.com/office/officeart/2005/8/layout/vList6"/>
    <dgm:cxn modelId="{850B36DC-C2D1-4086-AC9B-2C1C9444368E}" type="presOf" srcId="{0941D4FD-0474-4957-B0B1-6A6D0DB9D910}" destId="{BC350F92-05DB-4C98-8133-00D5F71952C1}" srcOrd="0" destOrd="0" presId="urn:microsoft.com/office/officeart/2005/8/layout/vList6"/>
    <dgm:cxn modelId="{1FEA4B5C-2B5A-4A84-A64F-2DB7C36BCDEB}" srcId="{82C938C0-6AD2-4521-B512-ED942C8AE033}" destId="{0F81B675-0B1C-4DE3-887A-703D36744315}" srcOrd="4" destOrd="0" parTransId="{0B01D217-2018-4E95-8606-09791DA9591B}" sibTransId="{994A7FED-2E6D-47E7-82FC-4BF3EBCACD97}"/>
    <dgm:cxn modelId="{09438584-B5F0-4ED4-824B-3BC8122DC5AF}" type="presParOf" srcId="{8ED0A6BF-9E98-4FEF-89C2-7D9F02276875}" destId="{146F765F-FA58-4B2B-84F1-303D69CF5AE2}" srcOrd="0" destOrd="0" presId="urn:microsoft.com/office/officeart/2005/8/layout/vList6"/>
    <dgm:cxn modelId="{4EC776C0-3171-42CB-9FDF-0AAA92F40BE6}" type="presParOf" srcId="{146F765F-FA58-4B2B-84F1-303D69CF5AE2}" destId="{8AF67869-E59C-43E2-8B72-6A3E48A2AF4C}" srcOrd="0" destOrd="0" presId="urn:microsoft.com/office/officeart/2005/8/layout/vList6"/>
    <dgm:cxn modelId="{165971DC-8CD9-4092-A1E4-D0A937149FF7}" type="presParOf" srcId="{146F765F-FA58-4B2B-84F1-303D69CF5AE2}" destId="{BC350F92-05DB-4C98-8133-00D5F71952C1}" srcOrd="1" destOrd="0" presId="urn:microsoft.com/office/officeart/2005/8/layout/vList6"/>
    <dgm:cxn modelId="{C41A0E6D-EF8E-4121-93D6-DD2B78383B2E}" type="presParOf" srcId="{8ED0A6BF-9E98-4FEF-89C2-7D9F02276875}" destId="{47E37A5F-8D91-4CEB-9039-33DE320E660A}" srcOrd="1" destOrd="0" presId="urn:microsoft.com/office/officeart/2005/8/layout/vList6"/>
    <dgm:cxn modelId="{B51C7980-6706-470E-B84D-A9293A577ED4}" type="presParOf" srcId="{8ED0A6BF-9E98-4FEF-89C2-7D9F02276875}" destId="{9D2FAD2D-57B8-4243-A189-4E43CE57E699}" srcOrd="2" destOrd="0" presId="urn:microsoft.com/office/officeart/2005/8/layout/vList6"/>
    <dgm:cxn modelId="{A5F53F6B-26E5-451F-84A6-7877BF9BE0EE}" type="presParOf" srcId="{9D2FAD2D-57B8-4243-A189-4E43CE57E699}" destId="{C5FB5B33-B9CD-498C-842F-3C8FBA8A4781}" srcOrd="0" destOrd="0" presId="urn:microsoft.com/office/officeart/2005/8/layout/vList6"/>
    <dgm:cxn modelId="{797331B5-FFF7-4973-9BED-D413BEEA5828}" type="presParOf" srcId="{9D2FAD2D-57B8-4243-A189-4E43CE57E699}" destId="{C1AD2599-5BE8-4E2B-A7D4-D382B3268B3A}" srcOrd="1" destOrd="0" presId="urn:microsoft.com/office/officeart/2005/8/layout/vList6"/>
    <dgm:cxn modelId="{D25BEAFA-0C4F-4792-AD71-CA6722EE7767}" type="presParOf" srcId="{8ED0A6BF-9E98-4FEF-89C2-7D9F02276875}" destId="{F280341E-A3FF-4A3C-8AF4-64941F3C5C92}" srcOrd="3" destOrd="0" presId="urn:microsoft.com/office/officeart/2005/8/layout/vList6"/>
    <dgm:cxn modelId="{3F120BC8-3FE0-430F-95ED-EC583D81172E}" type="presParOf" srcId="{8ED0A6BF-9E98-4FEF-89C2-7D9F02276875}" destId="{4DAC21B1-BFB7-45FD-B850-D1D7408695FE}" srcOrd="4" destOrd="0" presId="urn:microsoft.com/office/officeart/2005/8/layout/vList6"/>
    <dgm:cxn modelId="{4E145B84-2849-4FB3-8863-C0FF5EF7053D}" type="presParOf" srcId="{4DAC21B1-BFB7-45FD-B850-D1D7408695FE}" destId="{9663C2CA-95E2-41E2-A638-5923B9EABDC1}" srcOrd="0" destOrd="0" presId="urn:microsoft.com/office/officeart/2005/8/layout/vList6"/>
    <dgm:cxn modelId="{D90B2D92-C913-4549-B26A-CE11E251C0E5}" type="presParOf" srcId="{4DAC21B1-BFB7-45FD-B850-D1D7408695FE}" destId="{EF25F97A-5B5A-4BF3-AFF9-D2BE555063AE}" srcOrd="1" destOrd="0" presId="urn:microsoft.com/office/officeart/2005/8/layout/vList6"/>
    <dgm:cxn modelId="{31F0AFA7-D71E-44C3-A564-7FAAB16D63D1}" type="presParOf" srcId="{8ED0A6BF-9E98-4FEF-89C2-7D9F02276875}" destId="{AE4C3BA5-3C9A-4729-873B-8B61A1847C50}" srcOrd="5" destOrd="0" presId="urn:microsoft.com/office/officeart/2005/8/layout/vList6"/>
    <dgm:cxn modelId="{71C496E9-EB94-4E28-AE3C-FFFA4D2F8B32}" type="presParOf" srcId="{8ED0A6BF-9E98-4FEF-89C2-7D9F02276875}" destId="{54744B47-7747-4CC6-8ABC-5482DE8CCECD}" srcOrd="6" destOrd="0" presId="urn:microsoft.com/office/officeart/2005/8/layout/vList6"/>
    <dgm:cxn modelId="{B4C08A47-D40F-4509-AF02-8CB29C770C99}" type="presParOf" srcId="{54744B47-7747-4CC6-8ABC-5482DE8CCECD}" destId="{8002FF1F-3F3D-4EF9-A2D6-755B9C6A86B3}" srcOrd="0" destOrd="0" presId="urn:microsoft.com/office/officeart/2005/8/layout/vList6"/>
    <dgm:cxn modelId="{21459954-E548-47B6-9CD2-A9E3F3081C5D}" type="presParOf" srcId="{54744B47-7747-4CC6-8ABC-5482DE8CCECD}" destId="{542A1967-9FEA-4614-BE73-2637FBFACAFC}" srcOrd="1" destOrd="0" presId="urn:microsoft.com/office/officeart/2005/8/layout/vList6"/>
    <dgm:cxn modelId="{A269EB14-C1D2-41DE-8919-61A607AF11DE}" type="presParOf" srcId="{8ED0A6BF-9E98-4FEF-89C2-7D9F02276875}" destId="{EE278619-BA3D-4C73-B5AD-D080764E4219}" srcOrd="7" destOrd="0" presId="urn:microsoft.com/office/officeart/2005/8/layout/vList6"/>
    <dgm:cxn modelId="{8911D98A-E237-49F4-BF89-5E00D3F04ED0}" type="presParOf" srcId="{8ED0A6BF-9E98-4FEF-89C2-7D9F02276875}" destId="{08DC0A1D-1396-4DC4-826F-26F3F7AF4814}" srcOrd="8" destOrd="0" presId="urn:microsoft.com/office/officeart/2005/8/layout/vList6"/>
    <dgm:cxn modelId="{2AA73ED3-18C3-4FCB-8365-A9DCFE6620C2}" type="presParOf" srcId="{08DC0A1D-1396-4DC4-826F-26F3F7AF4814}" destId="{5BC2ABE5-3DD1-4148-BEB0-1AADA3520653}" srcOrd="0" destOrd="0" presId="urn:microsoft.com/office/officeart/2005/8/layout/vList6"/>
    <dgm:cxn modelId="{8A9D61DF-120B-4459-909B-F8C67A7A25E6}" type="presParOf" srcId="{08DC0A1D-1396-4DC4-826F-26F3F7AF4814}" destId="{DDE064F9-DF16-4D09-A1EB-2C5DC66BFDB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F22D0F-C658-482A-BBFF-462AD4B670D8}"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US"/>
        </a:p>
      </dgm:t>
    </dgm:pt>
    <dgm:pt modelId="{36363207-1681-45CA-92BD-B86962DCEAD6}">
      <dgm:prSet phldrT="[Text]"/>
      <dgm:spPr/>
      <dgm:t>
        <a:bodyPr/>
        <a:lstStyle/>
        <a:p>
          <a:r>
            <a:rPr lang="en-US" b="1" smtClean="0"/>
            <a:t>specific</a:t>
          </a:r>
          <a:endParaRPr lang="en-US" dirty="0"/>
        </a:p>
      </dgm:t>
    </dgm:pt>
    <dgm:pt modelId="{C6747947-B8A5-45DF-B8FB-E4AB2C1DB57F}" type="parTrans" cxnId="{86080AD3-81A9-4D4A-B50A-59CF991257B5}">
      <dgm:prSet/>
      <dgm:spPr/>
      <dgm:t>
        <a:bodyPr/>
        <a:lstStyle/>
        <a:p>
          <a:endParaRPr lang="en-US">
            <a:solidFill>
              <a:schemeClr val="tx1"/>
            </a:solidFill>
          </a:endParaRPr>
        </a:p>
      </dgm:t>
    </dgm:pt>
    <dgm:pt modelId="{B398B6D6-55CA-4FD6-B6E0-046B5E387978}" type="sibTrans" cxnId="{86080AD3-81A9-4D4A-B50A-59CF991257B5}">
      <dgm:prSet/>
      <dgm:spPr/>
      <dgm:t>
        <a:bodyPr/>
        <a:lstStyle/>
        <a:p>
          <a:endParaRPr lang="en-US">
            <a:solidFill>
              <a:schemeClr val="tx1"/>
            </a:solidFill>
          </a:endParaRPr>
        </a:p>
      </dgm:t>
    </dgm:pt>
    <dgm:pt modelId="{D8075557-EF5B-4DF8-9D0B-B24068F9F0CC}">
      <dgm:prSet phldrT="[Text]"/>
      <dgm:spPr/>
      <dgm:t>
        <a:bodyPr/>
        <a:lstStyle/>
        <a:p>
          <a:r>
            <a:rPr lang="en-US" b="1" smtClean="0"/>
            <a:t>measurable</a:t>
          </a:r>
          <a:endParaRPr lang="en-US" dirty="0"/>
        </a:p>
      </dgm:t>
    </dgm:pt>
    <dgm:pt modelId="{9634D7DB-24AE-4E17-B223-B0539E6DF424}" type="parTrans" cxnId="{D1E8660D-970B-44F3-8457-B3C1DAE41A91}">
      <dgm:prSet/>
      <dgm:spPr/>
      <dgm:t>
        <a:bodyPr/>
        <a:lstStyle/>
        <a:p>
          <a:endParaRPr lang="en-US">
            <a:solidFill>
              <a:schemeClr val="tx1"/>
            </a:solidFill>
          </a:endParaRPr>
        </a:p>
      </dgm:t>
    </dgm:pt>
    <dgm:pt modelId="{0B8E9DA7-A2CF-46ED-AD64-5965A3D96DFA}" type="sibTrans" cxnId="{D1E8660D-970B-44F3-8457-B3C1DAE41A91}">
      <dgm:prSet/>
      <dgm:spPr/>
      <dgm:t>
        <a:bodyPr/>
        <a:lstStyle/>
        <a:p>
          <a:endParaRPr lang="en-US">
            <a:solidFill>
              <a:schemeClr val="tx1"/>
            </a:solidFill>
          </a:endParaRPr>
        </a:p>
      </dgm:t>
    </dgm:pt>
    <dgm:pt modelId="{F41DB359-93DA-41B7-BDAD-F73C9CBE9BBC}">
      <dgm:prSet phldrT="[Text]"/>
      <dgm:spPr/>
      <dgm:t>
        <a:bodyPr/>
        <a:lstStyle/>
        <a:p>
          <a:r>
            <a:rPr lang="en-US" b="1" smtClean="0"/>
            <a:t>achievable</a:t>
          </a:r>
          <a:endParaRPr lang="en-US" dirty="0"/>
        </a:p>
      </dgm:t>
    </dgm:pt>
    <dgm:pt modelId="{78B13ED7-24A0-4D66-BEB1-6F3F19F5B128}" type="parTrans" cxnId="{B4C9C4BA-DD7F-4EC6-B88B-7280A445753F}">
      <dgm:prSet/>
      <dgm:spPr/>
      <dgm:t>
        <a:bodyPr/>
        <a:lstStyle/>
        <a:p>
          <a:endParaRPr lang="en-US">
            <a:solidFill>
              <a:schemeClr val="tx1"/>
            </a:solidFill>
          </a:endParaRPr>
        </a:p>
      </dgm:t>
    </dgm:pt>
    <dgm:pt modelId="{1015D7DB-31BF-44C7-846E-39BB41F557F0}" type="sibTrans" cxnId="{B4C9C4BA-DD7F-4EC6-B88B-7280A445753F}">
      <dgm:prSet/>
      <dgm:spPr/>
      <dgm:t>
        <a:bodyPr/>
        <a:lstStyle/>
        <a:p>
          <a:endParaRPr lang="en-US">
            <a:solidFill>
              <a:schemeClr val="tx1"/>
            </a:solidFill>
          </a:endParaRPr>
        </a:p>
      </dgm:t>
    </dgm:pt>
    <dgm:pt modelId="{5A25E9F7-A21C-4E25-91C2-349DC9A3390B}">
      <dgm:prSet phldrT="[Text]"/>
      <dgm:spPr/>
      <dgm:t>
        <a:bodyPr/>
        <a:lstStyle/>
        <a:p>
          <a:r>
            <a:rPr lang="en-US" b="1" smtClean="0"/>
            <a:t>relevant</a:t>
          </a:r>
          <a:endParaRPr lang="en-US" dirty="0"/>
        </a:p>
      </dgm:t>
    </dgm:pt>
    <dgm:pt modelId="{265844E7-33CC-4786-898A-E4EE428F7533}" type="parTrans" cxnId="{50E48382-BE85-4A40-B591-FA1EC9E83073}">
      <dgm:prSet/>
      <dgm:spPr/>
      <dgm:t>
        <a:bodyPr/>
        <a:lstStyle/>
        <a:p>
          <a:endParaRPr lang="en-US">
            <a:solidFill>
              <a:schemeClr val="tx1"/>
            </a:solidFill>
          </a:endParaRPr>
        </a:p>
      </dgm:t>
    </dgm:pt>
    <dgm:pt modelId="{00020C6D-A9B1-447D-920C-21DED1D626E4}" type="sibTrans" cxnId="{50E48382-BE85-4A40-B591-FA1EC9E83073}">
      <dgm:prSet/>
      <dgm:spPr/>
      <dgm:t>
        <a:bodyPr/>
        <a:lstStyle/>
        <a:p>
          <a:endParaRPr lang="en-US">
            <a:solidFill>
              <a:schemeClr val="tx1"/>
            </a:solidFill>
          </a:endParaRPr>
        </a:p>
      </dgm:t>
    </dgm:pt>
    <dgm:pt modelId="{F75CBEA1-4CAF-45AC-8ED7-D7D41068DF2A}">
      <dgm:prSet phldrT="[Text]"/>
      <dgm:spPr/>
      <dgm:t>
        <a:bodyPr/>
        <a:lstStyle/>
        <a:p>
          <a:r>
            <a:rPr lang="en-US" b="1" dirty="0" smtClean="0"/>
            <a:t>time boxed</a:t>
          </a:r>
          <a:endParaRPr lang="en-US" dirty="0"/>
        </a:p>
      </dgm:t>
    </dgm:pt>
    <dgm:pt modelId="{5F1AE2A5-0641-4CAA-9B5B-6BA34F1E11E2}" type="parTrans" cxnId="{242503E3-C73D-4CEF-BCC8-AA40C93B12A1}">
      <dgm:prSet/>
      <dgm:spPr/>
      <dgm:t>
        <a:bodyPr/>
        <a:lstStyle/>
        <a:p>
          <a:endParaRPr lang="en-US">
            <a:solidFill>
              <a:schemeClr val="tx1"/>
            </a:solidFill>
          </a:endParaRPr>
        </a:p>
      </dgm:t>
    </dgm:pt>
    <dgm:pt modelId="{830D4681-C798-47BF-934A-981F586871ED}" type="sibTrans" cxnId="{242503E3-C73D-4CEF-BCC8-AA40C93B12A1}">
      <dgm:prSet/>
      <dgm:spPr/>
      <dgm:t>
        <a:bodyPr/>
        <a:lstStyle/>
        <a:p>
          <a:endParaRPr lang="en-US">
            <a:solidFill>
              <a:schemeClr val="tx1"/>
            </a:solidFill>
          </a:endParaRPr>
        </a:p>
      </dgm:t>
    </dgm:pt>
    <dgm:pt modelId="{30360DC0-D5B8-4B02-A529-AEE5BFFCDC51}" type="pres">
      <dgm:prSet presAssocID="{5DF22D0F-C658-482A-BBFF-462AD4B670D8}" presName="cycle" presStyleCnt="0">
        <dgm:presLayoutVars>
          <dgm:dir/>
          <dgm:resizeHandles val="exact"/>
        </dgm:presLayoutVars>
      </dgm:prSet>
      <dgm:spPr/>
      <dgm:t>
        <a:bodyPr/>
        <a:lstStyle/>
        <a:p>
          <a:endParaRPr lang="en-US"/>
        </a:p>
      </dgm:t>
    </dgm:pt>
    <dgm:pt modelId="{442B5E9B-C681-4F3C-9322-0236006334FB}" type="pres">
      <dgm:prSet presAssocID="{36363207-1681-45CA-92BD-B86962DCEAD6}" presName="node" presStyleLbl="node1" presStyleIdx="0" presStyleCnt="5">
        <dgm:presLayoutVars>
          <dgm:bulletEnabled val="1"/>
        </dgm:presLayoutVars>
      </dgm:prSet>
      <dgm:spPr/>
      <dgm:t>
        <a:bodyPr/>
        <a:lstStyle/>
        <a:p>
          <a:endParaRPr lang="en-US"/>
        </a:p>
      </dgm:t>
    </dgm:pt>
    <dgm:pt modelId="{6CE75C5F-2BE6-48E6-A82B-AE70E237A0B7}" type="pres">
      <dgm:prSet presAssocID="{36363207-1681-45CA-92BD-B86962DCEAD6}" presName="spNode" presStyleCnt="0"/>
      <dgm:spPr/>
    </dgm:pt>
    <dgm:pt modelId="{7FB502CC-0197-4ACC-8DE3-8D458685FF8A}" type="pres">
      <dgm:prSet presAssocID="{B398B6D6-55CA-4FD6-B6E0-046B5E387978}" presName="sibTrans" presStyleLbl="sibTrans1D1" presStyleIdx="0" presStyleCnt="5"/>
      <dgm:spPr/>
      <dgm:t>
        <a:bodyPr/>
        <a:lstStyle/>
        <a:p>
          <a:endParaRPr lang="en-US"/>
        </a:p>
      </dgm:t>
    </dgm:pt>
    <dgm:pt modelId="{1B547B9C-796C-4603-921C-F8962C48BC13}" type="pres">
      <dgm:prSet presAssocID="{D8075557-EF5B-4DF8-9D0B-B24068F9F0CC}" presName="node" presStyleLbl="node1" presStyleIdx="1" presStyleCnt="5">
        <dgm:presLayoutVars>
          <dgm:bulletEnabled val="1"/>
        </dgm:presLayoutVars>
      </dgm:prSet>
      <dgm:spPr/>
      <dgm:t>
        <a:bodyPr/>
        <a:lstStyle/>
        <a:p>
          <a:endParaRPr lang="en-US"/>
        </a:p>
      </dgm:t>
    </dgm:pt>
    <dgm:pt modelId="{1BE6802B-6A92-471E-809D-10244863772D}" type="pres">
      <dgm:prSet presAssocID="{D8075557-EF5B-4DF8-9D0B-B24068F9F0CC}" presName="spNode" presStyleCnt="0"/>
      <dgm:spPr/>
    </dgm:pt>
    <dgm:pt modelId="{15D766AC-2A92-49DA-B79D-E2E5D79E55A7}" type="pres">
      <dgm:prSet presAssocID="{0B8E9DA7-A2CF-46ED-AD64-5965A3D96DFA}" presName="sibTrans" presStyleLbl="sibTrans1D1" presStyleIdx="1" presStyleCnt="5"/>
      <dgm:spPr/>
      <dgm:t>
        <a:bodyPr/>
        <a:lstStyle/>
        <a:p>
          <a:endParaRPr lang="en-US"/>
        </a:p>
      </dgm:t>
    </dgm:pt>
    <dgm:pt modelId="{FEFD5F26-D1AB-4FB1-84F1-1BDA2B5A124E}" type="pres">
      <dgm:prSet presAssocID="{F41DB359-93DA-41B7-BDAD-F73C9CBE9BBC}" presName="node" presStyleLbl="node1" presStyleIdx="2" presStyleCnt="5">
        <dgm:presLayoutVars>
          <dgm:bulletEnabled val="1"/>
        </dgm:presLayoutVars>
      </dgm:prSet>
      <dgm:spPr/>
      <dgm:t>
        <a:bodyPr/>
        <a:lstStyle/>
        <a:p>
          <a:endParaRPr lang="en-US"/>
        </a:p>
      </dgm:t>
    </dgm:pt>
    <dgm:pt modelId="{FEDD4EA3-1ACF-49C2-8FD3-796EA5356A72}" type="pres">
      <dgm:prSet presAssocID="{F41DB359-93DA-41B7-BDAD-F73C9CBE9BBC}" presName="spNode" presStyleCnt="0"/>
      <dgm:spPr/>
    </dgm:pt>
    <dgm:pt modelId="{EE217E7C-EB2D-49DF-8EA1-E7B330A8394F}" type="pres">
      <dgm:prSet presAssocID="{1015D7DB-31BF-44C7-846E-39BB41F557F0}" presName="sibTrans" presStyleLbl="sibTrans1D1" presStyleIdx="2" presStyleCnt="5"/>
      <dgm:spPr/>
      <dgm:t>
        <a:bodyPr/>
        <a:lstStyle/>
        <a:p>
          <a:endParaRPr lang="en-US"/>
        </a:p>
      </dgm:t>
    </dgm:pt>
    <dgm:pt modelId="{6BD763DD-6F86-4396-B1F7-EE9A2E8FEAB5}" type="pres">
      <dgm:prSet presAssocID="{5A25E9F7-A21C-4E25-91C2-349DC9A3390B}" presName="node" presStyleLbl="node1" presStyleIdx="3" presStyleCnt="5">
        <dgm:presLayoutVars>
          <dgm:bulletEnabled val="1"/>
        </dgm:presLayoutVars>
      </dgm:prSet>
      <dgm:spPr/>
      <dgm:t>
        <a:bodyPr/>
        <a:lstStyle/>
        <a:p>
          <a:endParaRPr lang="en-US"/>
        </a:p>
      </dgm:t>
    </dgm:pt>
    <dgm:pt modelId="{B236B59B-980E-4A0E-9CB1-668A542790AF}" type="pres">
      <dgm:prSet presAssocID="{5A25E9F7-A21C-4E25-91C2-349DC9A3390B}" presName="spNode" presStyleCnt="0"/>
      <dgm:spPr/>
    </dgm:pt>
    <dgm:pt modelId="{2B8B79A7-13F3-4A6F-A99A-19C0BEA6B0AA}" type="pres">
      <dgm:prSet presAssocID="{00020C6D-A9B1-447D-920C-21DED1D626E4}" presName="sibTrans" presStyleLbl="sibTrans1D1" presStyleIdx="3" presStyleCnt="5"/>
      <dgm:spPr/>
      <dgm:t>
        <a:bodyPr/>
        <a:lstStyle/>
        <a:p>
          <a:endParaRPr lang="en-US"/>
        </a:p>
      </dgm:t>
    </dgm:pt>
    <dgm:pt modelId="{0231BD86-47F4-46DD-B45C-688804F08D3C}" type="pres">
      <dgm:prSet presAssocID="{F75CBEA1-4CAF-45AC-8ED7-D7D41068DF2A}" presName="node" presStyleLbl="node1" presStyleIdx="4" presStyleCnt="5">
        <dgm:presLayoutVars>
          <dgm:bulletEnabled val="1"/>
        </dgm:presLayoutVars>
      </dgm:prSet>
      <dgm:spPr/>
      <dgm:t>
        <a:bodyPr/>
        <a:lstStyle/>
        <a:p>
          <a:endParaRPr lang="en-US"/>
        </a:p>
      </dgm:t>
    </dgm:pt>
    <dgm:pt modelId="{753D6552-92D4-4054-8FD8-0974CE007257}" type="pres">
      <dgm:prSet presAssocID="{F75CBEA1-4CAF-45AC-8ED7-D7D41068DF2A}" presName="spNode" presStyleCnt="0"/>
      <dgm:spPr/>
    </dgm:pt>
    <dgm:pt modelId="{FA7D0B99-E6E3-4B8B-AC2C-51D64B1CB0E2}" type="pres">
      <dgm:prSet presAssocID="{830D4681-C798-47BF-934A-981F586871ED}" presName="sibTrans" presStyleLbl="sibTrans1D1" presStyleIdx="4" presStyleCnt="5"/>
      <dgm:spPr/>
      <dgm:t>
        <a:bodyPr/>
        <a:lstStyle/>
        <a:p>
          <a:endParaRPr lang="en-US"/>
        </a:p>
      </dgm:t>
    </dgm:pt>
  </dgm:ptLst>
  <dgm:cxnLst>
    <dgm:cxn modelId="{A9CD8CA9-7CD5-4FEE-A39E-DB41B4F5208D}" type="presOf" srcId="{F41DB359-93DA-41B7-BDAD-F73C9CBE9BBC}" destId="{FEFD5F26-D1AB-4FB1-84F1-1BDA2B5A124E}" srcOrd="0" destOrd="0" presId="urn:microsoft.com/office/officeart/2005/8/layout/cycle6"/>
    <dgm:cxn modelId="{BC083F37-2FB9-463A-B09F-7F1D542D7A92}" type="presOf" srcId="{D8075557-EF5B-4DF8-9D0B-B24068F9F0CC}" destId="{1B547B9C-796C-4603-921C-F8962C48BC13}" srcOrd="0" destOrd="0" presId="urn:microsoft.com/office/officeart/2005/8/layout/cycle6"/>
    <dgm:cxn modelId="{31F85D40-CDA8-42F1-9A6F-527402A00F22}" type="presOf" srcId="{F75CBEA1-4CAF-45AC-8ED7-D7D41068DF2A}" destId="{0231BD86-47F4-46DD-B45C-688804F08D3C}" srcOrd="0" destOrd="0" presId="urn:microsoft.com/office/officeart/2005/8/layout/cycle6"/>
    <dgm:cxn modelId="{32304A69-F234-42A5-9C43-B4D8E54BB110}" type="presOf" srcId="{830D4681-C798-47BF-934A-981F586871ED}" destId="{FA7D0B99-E6E3-4B8B-AC2C-51D64B1CB0E2}" srcOrd="0" destOrd="0" presId="urn:microsoft.com/office/officeart/2005/8/layout/cycle6"/>
    <dgm:cxn modelId="{31E3F6C7-31A9-4B8A-A92E-42EDB5D66754}" type="presOf" srcId="{0B8E9DA7-A2CF-46ED-AD64-5965A3D96DFA}" destId="{15D766AC-2A92-49DA-B79D-E2E5D79E55A7}" srcOrd="0" destOrd="0" presId="urn:microsoft.com/office/officeart/2005/8/layout/cycle6"/>
    <dgm:cxn modelId="{D1E8660D-970B-44F3-8457-B3C1DAE41A91}" srcId="{5DF22D0F-C658-482A-BBFF-462AD4B670D8}" destId="{D8075557-EF5B-4DF8-9D0B-B24068F9F0CC}" srcOrd="1" destOrd="0" parTransId="{9634D7DB-24AE-4E17-B223-B0539E6DF424}" sibTransId="{0B8E9DA7-A2CF-46ED-AD64-5965A3D96DFA}"/>
    <dgm:cxn modelId="{86080AD3-81A9-4D4A-B50A-59CF991257B5}" srcId="{5DF22D0F-C658-482A-BBFF-462AD4B670D8}" destId="{36363207-1681-45CA-92BD-B86962DCEAD6}" srcOrd="0" destOrd="0" parTransId="{C6747947-B8A5-45DF-B8FB-E4AB2C1DB57F}" sibTransId="{B398B6D6-55CA-4FD6-B6E0-046B5E387978}"/>
    <dgm:cxn modelId="{50E48382-BE85-4A40-B591-FA1EC9E83073}" srcId="{5DF22D0F-C658-482A-BBFF-462AD4B670D8}" destId="{5A25E9F7-A21C-4E25-91C2-349DC9A3390B}" srcOrd="3" destOrd="0" parTransId="{265844E7-33CC-4786-898A-E4EE428F7533}" sibTransId="{00020C6D-A9B1-447D-920C-21DED1D626E4}"/>
    <dgm:cxn modelId="{563AB714-B48E-4DE8-A0FF-3F02A8B98C19}" type="presOf" srcId="{B398B6D6-55CA-4FD6-B6E0-046B5E387978}" destId="{7FB502CC-0197-4ACC-8DE3-8D458685FF8A}" srcOrd="0" destOrd="0" presId="urn:microsoft.com/office/officeart/2005/8/layout/cycle6"/>
    <dgm:cxn modelId="{B4C9C4BA-DD7F-4EC6-B88B-7280A445753F}" srcId="{5DF22D0F-C658-482A-BBFF-462AD4B670D8}" destId="{F41DB359-93DA-41B7-BDAD-F73C9CBE9BBC}" srcOrd="2" destOrd="0" parTransId="{78B13ED7-24A0-4D66-BEB1-6F3F19F5B128}" sibTransId="{1015D7DB-31BF-44C7-846E-39BB41F557F0}"/>
    <dgm:cxn modelId="{EE5B922C-AE60-4841-B46F-DE13403926F7}" type="presOf" srcId="{5DF22D0F-C658-482A-BBFF-462AD4B670D8}" destId="{30360DC0-D5B8-4B02-A529-AEE5BFFCDC51}" srcOrd="0" destOrd="0" presId="urn:microsoft.com/office/officeart/2005/8/layout/cycle6"/>
    <dgm:cxn modelId="{0FACEE0F-3ADD-45BB-A401-89A62A9F6949}" type="presOf" srcId="{36363207-1681-45CA-92BD-B86962DCEAD6}" destId="{442B5E9B-C681-4F3C-9322-0236006334FB}" srcOrd="0" destOrd="0" presId="urn:microsoft.com/office/officeart/2005/8/layout/cycle6"/>
    <dgm:cxn modelId="{F45E0F59-8869-4E99-9DFD-07AE6ED9B1CC}" type="presOf" srcId="{1015D7DB-31BF-44C7-846E-39BB41F557F0}" destId="{EE217E7C-EB2D-49DF-8EA1-E7B330A8394F}" srcOrd="0" destOrd="0" presId="urn:microsoft.com/office/officeart/2005/8/layout/cycle6"/>
    <dgm:cxn modelId="{2809C9A2-0D63-4358-91D9-BAEEFCFA4317}" type="presOf" srcId="{5A25E9F7-A21C-4E25-91C2-349DC9A3390B}" destId="{6BD763DD-6F86-4396-B1F7-EE9A2E8FEAB5}" srcOrd="0" destOrd="0" presId="urn:microsoft.com/office/officeart/2005/8/layout/cycle6"/>
    <dgm:cxn modelId="{242503E3-C73D-4CEF-BCC8-AA40C93B12A1}" srcId="{5DF22D0F-C658-482A-BBFF-462AD4B670D8}" destId="{F75CBEA1-4CAF-45AC-8ED7-D7D41068DF2A}" srcOrd="4" destOrd="0" parTransId="{5F1AE2A5-0641-4CAA-9B5B-6BA34F1E11E2}" sibTransId="{830D4681-C798-47BF-934A-981F586871ED}"/>
    <dgm:cxn modelId="{897E9721-7C83-4480-B555-A231A0618E33}" type="presOf" srcId="{00020C6D-A9B1-447D-920C-21DED1D626E4}" destId="{2B8B79A7-13F3-4A6F-A99A-19C0BEA6B0AA}" srcOrd="0" destOrd="0" presId="urn:microsoft.com/office/officeart/2005/8/layout/cycle6"/>
    <dgm:cxn modelId="{E6F471D0-1D6F-4A78-B233-C2F0BCDB31CF}" type="presParOf" srcId="{30360DC0-D5B8-4B02-A529-AEE5BFFCDC51}" destId="{442B5E9B-C681-4F3C-9322-0236006334FB}" srcOrd="0" destOrd="0" presId="urn:microsoft.com/office/officeart/2005/8/layout/cycle6"/>
    <dgm:cxn modelId="{85CF1749-A810-4DCF-A8EC-3AE8D5B572B6}" type="presParOf" srcId="{30360DC0-D5B8-4B02-A529-AEE5BFFCDC51}" destId="{6CE75C5F-2BE6-48E6-A82B-AE70E237A0B7}" srcOrd="1" destOrd="0" presId="urn:microsoft.com/office/officeart/2005/8/layout/cycle6"/>
    <dgm:cxn modelId="{6A4ACAD7-F424-439A-9DDE-57DE21AB34B2}" type="presParOf" srcId="{30360DC0-D5B8-4B02-A529-AEE5BFFCDC51}" destId="{7FB502CC-0197-4ACC-8DE3-8D458685FF8A}" srcOrd="2" destOrd="0" presId="urn:microsoft.com/office/officeart/2005/8/layout/cycle6"/>
    <dgm:cxn modelId="{6CFCA9E0-0526-46BD-8A55-32CB982987A9}" type="presParOf" srcId="{30360DC0-D5B8-4B02-A529-AEE5BFFCDC51}" destId="{1B547B9C-796C-4603-921C-F8962C48BC13}" srcOrd="3" destOrd="0" presId="urn:microsoft.com/office/officeart/2005/8/layout/cycle6"/>
    <dgm:cxn modelId="{2DA047DF-CF92-461A-BF06-838168FDB608}" type="presParOf" srcId="{30360DC0-D5B8-4B02-A529-AEE5BFFCDC51}" destId="{1BE6802B-6A92-471E-809D-10244863772D}" srcOrd="4" destOrd="0" presId="urn:microsoft.com/office/officeart/2005/8/layout/cycle6"/>
    <dgm:cxn modelId="{9359079F-5783-41B7-AA7B-0FF127BB272C}" type="presParOf" srcId="{30360DC0-D5B8-4B02-A529-AEE5BFFCDC51}" destId="{15D766AC-2A92-49DA-B79D-E2E5D79E55A7}" srcOrd="5" destOrd="0" presId="urn:microsoft.com/office/officeart/2005/8/layout/cycle6"/>
    <dgm:cxn modelId="{BF4292AD-5CEB-4315-8FC0-3BFE784A63C6}" type="presParOf" srcId="{30360DC0-D5B8-4B02-A529-AEE5BFFCDC51}" destId="{FEFD5F26-D1AB-4FB1-84F1-1BDA2B5A124E}" srcOrd="6" destOrd="0" presId="urn:microsoft.com/office/officeart/2005/8/layout/cycle6"/>
    <dgm:cxn modelId="{CE7BC92F-D170-4427-8AD6-732CD3A733E3}" type="presParOf" srcId="{30360DC0-D5B8-4B02-A529-AEE5BFFCDC51}" destId="{FEDD4EA3-1ACF-49C2-8FD3-796EA5356A72}" srcOrd="7" destOrd="0" presId="urn:microsoft.com/office/officeart/2005/8/layout/cycle6"/>
    <dgm:cxn modelId="{2CC0FA19-57DF-49A1-8A32-654C2893AC29}" type="presParOf" srcId="{30360DC0-D5B8-4B02-A529-AEE5BFFCDC51}" destId="{EE217E7C-EB2D-49DF-8EA1-E7B330A8394F}" srcOrd="8" destOrd="0" presId="urn:microsoft.com/office/officeart/2005/8/layout/cycle6"/>
    <dgm:cxn modelId="{F6DF7C3C-C002-449A-92C0-6C3985B4824B}" type="presParOf" srcId="{30360DC0-D5B8-4B02-A529-AEE5BFFCDC51}" destId="{6BD763DD-6F86-4396-B1F7-EE9A2E8FEAB5}" srcOrd="9" destOrd="0" presId="urn:microsoft.com/office/officeart/2005/8/layout/cycle6"/>
    <dgm:cxn modelId="{A2E08FBE-A4C4-4520-BCAD-49C00A7C312D}" type="presParOf" srcId="{30360DC0-D5B8-4B02-A529-AEE5BFFCDC51}" destId="{B236B59B-980E-4A0E-9CB1-668A542790AF}" srcOrd="10" destOrd="0" presId="urn:microsoft.com/office/officeart/2005/8/layout/cycle6"/>
    <dgm:cxn modelId="{69ABD058-4CFA-48B2-89C5-9EDF401A3130}" type="presParOf" srcId="{30360DC0-D5B8-4B02-A529-AEE5BFFCDC51}" destId="{2B8B79A7-13F3-4A6F-A99A-19C0BEA6B0AA}" srcOrd="11" destOrd="0" presId="urn:microsoft.com/office/officeart/2005/8/layout/cycle6"/>
    <dgm:cxn modelId="{D86AE171-6D34-4541-B80A-5C7D359894E8}" type="presParOf" srcId="{30360DC0-D5B8-4B02-A529-AEE5BFFCDC51}" destId="{0231BD86-47F4-46DD-B45C-688804F08D3C}" srcOrd="12" destOrd="0" presId="urn:microsoft.com/office/officeart/2005/8/layout/cycle6"/>
    <dgm:cxn modelId="{7D2BCA7B-4A04-4EF2-8C25-326931961C5C}" type="presParOf" srcId="{30360DC0-D5B8-4B02-A529-AEE5BFFCDC51}" destId="{753D6552-92D4-4054-8FD8-0974CE007257}" srcOrd="13" destOrd="0" presId="urn:microsoft.com/office/officeart/2005/8/layout/cycle6"/>
    <dgm:cxn modelId="{953F9294-55B2-4B8D-A637-9CCB2B13827F}" type="presParOf" srcId="{30360DC0-D5B8-4B02-A529-AEE5BFFCDC51}" destId="{FA7D0B99-E6E3-4B8B-AC2C-51D64B1CB0E2}"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37CDCD-BE7D-45A0-BBF5-FEA8FAF7D4B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9D9D5F8C-B9B5-4B0C-8E03-B4E4718A13DB}">
      <dgm:prSet phldrT="[Text]"/>
      <dgm:spPr/>
      <dgm:t>
        <a:bodyPr/>
        <a:lstStyle/>
        <a:p>
          <a:r>
            <a:rPr lang="en-MY" dirty="0" smtClean="0"/>
            <a:t>INVEST stands for </a:t>
          </a:r>
          <a:endParaRPr lang="en-US" dirty="0"/>
        </a:p>
      </dgm:t>
    </dgm:pt>
    <dgm:pt modelId="{2D150545-1B88-4357-9A48-97F327431640}" type="parTrans" cxnId="{6F6B7B5A-B26E-4CC1-8DA7-4A3161852236}">
      <dgm:prSet/>
      <dgm:spPr/>
      <dgm:t>
        <a:bodyPr/>
        <a:lstStyle/>
        <a:p>
          <a:endParaRPr lang="en-US"/>
        </a:p>
      </dgm:t>
    </dgm:pt>
    <dgm:pt modelId="{AF8A7853-4283-4FDF-951D-662746E7CD52}" type="sibTrans" cxnId="{6F6B7B5A-B26E-4CC1-8DA7-4A3161852236}">
      <dgm:prSet/>
      <dgm:spPr/>
      <dgm:t>
        <a:bodyPr/>
        <a:lstStyle/>
        <a:p>
          <a:endParaRPr lang="en-US"/>
        </a:p>
      </dgm:t>
    </dgm:pt>
    <dgm:pt modelId="{FC7AF654-C619-4E03-9AF3-52819C46000D}">
      <dgm:prSet/>
      <dgm:spPr/>
      <dgm:t>
        <a:bodyPr/>
        <a:lstStyle/>
        <a:p>
          <a:r>
            <a:rPr lang="en-MY" dirty="0" smtClean="0">
              <a:solidFill>
                <a:schemeClr val="accent1">
                  <a:lumMod val="60000"/>
                  <a:lumOff val="40000"/>
                </a:schemeClr>
              </a:solidFill>
            </a:rPr>
            <a:t>I</a:t>
          </a:r>
          <a:r>
            <a:rPr lang="en-MY" dirty="0" smtClean="0"/>
            <a:t>ndependent </a:t>
          </a:r>
        </a:p>
      </dgm:t>
    </dgm:pt>
    <dgm:pt modelId="{7BC63E4B-C49F-4F01-BAAF-100A86E7110F}" type="parTrans" cxnId="{43A4BEE4-4CAA-443C-8FAD-DC0B92E681EC}">
      <dgm:prSet/>
      <dgm:spPr/>
      <dgm:t>
        <a:bodyPr/>
        <a:lstStyle/>
        <a:p>
          <a:endParaRPr lang="en-US"/>
        </a:p>
      </dgm:t>
    </dgm:pt>
    <dgm:pt modelId="{363C9809-6860-4423-9267-063AEE887787}" type="sibTrans" cxnId="{43A4BEE4-4CAA-443C-8FAD-DC0B92E681EC}">
      <dgm:prSet/>
      <dgm:spPr/>
      <dgm:t>
        <a:bodyPr/>
        <a:lstStyle/>
        <a:p>
          <a:endParaRPr lang="en-US"/>
        </a:p>
      </dgm:t>
    </dgm:pt>
    <dgm:pt modelId="{0C5C5FFD-97CF-4A45-AB0F-88AE805CCA3A}">
      <dgm:prSet/>
      <dgm:spPr/>
      <dgm:t>
        <a:bodyPr/>
        <a:lstStyle/>
        <a:p>
          <a:r>
            <a:rPr lang="en-MY" dirty="0" smtClean="0">
              <a:solidFill>
                <a:schemeClr val="accent1">
                  <a:lumMod val="60000"/>
                  <a:lumOff val="40000"/>
                </a:schemeClr>
              </a:solidFill>
            </a:rPr>
            <a:t>N</a:t>
          </a:r>
          <a:r>
            <a:rPr lang="en-MY" dirty="0" smtClean="0"/>
            <a:t>egotiable </a:t>
          </a:r>
        </a:p>
      </dgm:t>
    </dgm:pt>
    <dgm:pt modelId="{2DCBEB56-3160-4D32-A24D-D6F4CA0E3988}" type="parTrans" cxnId="{6195C28E-7651-41DB-8294-E4477233F775}">
      <dgm:prSet/>
      <dgm:spPr/>
      <dgm:t>
        <a:bodyPr/>
        <a:lstStyle/>
        <a:p>
          <a:endParaRPr lang="en-US"/>
        </a:p>
      </dgm:t>
    </dgm:pt>
    <dgm:pt modelId="{D12FD29E-D9FD-4ABE-A5D0-8410E51BE31E}" type="sibTrans" cxnId="{6195C28E-7651-41DB-8294-E4477233F775}">
      <dgm:prSet/>
      <dgm:spPr/>
      <dgm:t>
        <a:bodyPr/>
        <a:lstStyle/>
        <a:p>
          <a:endParaRPr lang="en-US"/>
        </a:p>
      </dgm:t>
    </dgm:pt>
    <dgm:pt modelId="{789C53B2-B57D-433A-B2DD-EEA230429E94}">
      <dgm:prSet/>
      <dgm:spPr/>
      <dgm:t>
        <a:bodyPr/>
        <a:lstStyle/>
        <a:p>
          <a:r>
            <a:rPr lang="en-MY" dirty="0" smtClean="0">
              <a:solidFill>
                <a:schemeClr val="accent1">
                  <a:lumMod val="60000"/>
                  <a:lumOff val="40000"/>
                </a:schemeClr>
              </a:solidFill>
            </a:rPr>
            <a:t>V</a:t>
          </a:r>
          <a:r>
            <a:rPr lang="en-MY" dirty="0" smtClean="0"/>
            <a:t>aluable </a:t>
          </a:r>
        </a:p>
      </dgm:t>
    </dgm:pt>
    <dgm:pt modelId="{BFD23162-C911-4E8A-B3A0-23667C1B8BAF}" type="parTrans" cxnId="{EC231135-8646-4243-B231-2FE12D8985E0}">
      <dgm:prSet/>
      <dgm:spPr/>
      <dgm:t>
        <a:bodyPr/>
        <a:lstStyle/>
        <a:p>
          <a:endParaRPr lang="en-US"/>
        </a:p>
      </dgm:t>
    </dgm:pt>
    <dgm:pt modelId="{F4AD994D-9E60-43B7-BEC7-C7FEBE4DCA57}" type="sibTrans" cxnId="{EC231135-8646-4243-B231-2FE12D8985E0}">
      <dgm:prSet/>
      <dgm:spPr/>
      <dgm:t>
        <a:bodyPr/>
        <a:lstStyle/>
        <a:p>
          <a:endParaRPr lang="en-US"/>
        </a:p>
      </dgm:t>
    </dgm:pt>
    <dgm:pt modelId="{E7BC25ED-4F6E-4B61-9406-F658118BDB42}">
      <dgm:prSet/>
      <dgm:spPr/>
      <dgm:t>
        <a:bodyPr/>
        <a:lstStyle/>
        <a:p>
          <a:r>
            <a:rPr lang="en-MY" dirty="0" smtClean="0">
              <a:solidFill>
                <a:schemeClr val="accent1">
                  <a:lumMod val="60000"/>
                  <a:lumOff val="40000"/>
                </a:schemeClr>
              </a:solidFill>
            </a:rPr>
            <a:t>E</a:t>
          </a:r>
          <a:r>
            <a:rPr lang="en-MY" dirty="0" smtClean="0"/>
            <a:t>stimable </a:t>
          </a:r>
        </a:p>
      </dgm:t>
    </dgm:pt>
    <dgm:pt modelId="{D08B12B8-CD6D-4943-80CE-E58E921010D6}" type="parTrans" cxnId="{E3BFB734-9A0D-4590-849C-0B7A4FF7C3F3}">
      <dgm:prSet/>
      <dgm:spPr/>
      <dgm:t>
        <a:bodyPr/>
        <a:lstStyle/>
        <a:p>
          <a:endParaRPr lang="en-US"/>
        </a:p>
      </dgm:t>
    </dgm:pt>
    <dgm:pt modelId="{7AD984A5-4308-4F8B-BC72-AEEE47C272CF}" type="sibTrans" cxnId="{E3BFB734-9A0D-4590-849C-0B7A4FF7C3F3}">
      <dgm:prSet/>
      <dgm:spPr/>
      <dgm:t>
        <a:bodyPr/>
        <a:lstStyle/>
        <a:p>
          <a:endParaRPr lang="en-US"/>
        </a:p>
      </dgm:t>
    </dgm:pt>
    <dgm:pt modelId="{CA786985-2BBA-4F18-9131-406B93983072}">
      <dgm:prSet/>
      <dgm:spPr/>
      <dgm:t>
        <a:bodyPr/>
        <a:lstStyle/>
        <a:p>
          <a:r>
            <a:rPr lang="en-MY" dirty="0" smtClean="0">
              <a:solidFill>
                <a:schemeClr val="accent1">
                  <a:lumMod val="60000"/>
                  <a:lumOff val="40000"/>
                </a:schemeClr>
              </a:solidFill>
            </a:rPr>
            <a:t>S</a:t>
          </a:r>
          <a:r>
            <a:rPr lang="en-MY" dirty="0" smtClean="0"/>
            <a:t>mall </a:t>
          </a:r>
        </a:p>
      </dgm:t>
    </dgm:pt>
    <dgm:pt modelId="{03BB1CEE-3734-43E9-94CC-682A692D398D}" type="parTrans" cxnId="{EF7AA277-0B48-454F-AE81-9C98AD646598}">
      <dgm:prSet/>
      <dgm:spPr/>
      <dgm:t>
        <a:bodyPr/>
        <a:lstStyle/>
        <a:p>
          <a:endParaRPr lang="en-US"/>
        </a:p>
      </dgm:t>
    </dgm:pt>
    <dgm:pt modelId="{8E0E8621-A461-4D00-A6C9-F5DDFA1EF1DB}" type="sibTrans" cxnId="{EF7AA277-0B48-454F-AE81-9C98AD646598}">
      <dgm:prSet/>
      <dgm:spPr/>
      <dgm:t>
        <a:bodyPr/>
        <a:lstStyle/>
        <a:p>
          <a:endParaRPr lang="en-US"/>
        </a:p>
      </dgm:t>
    </dgm:pt>
    <dgm:pt modelId="{85D4E8AE-C174-4285-8B9C-E000F2EEB005}">
      <dgm:prSet/>
      <dgm:spPr/>
      <dgm:t>
        <a:bodyPr/>
        <a:lstStyle/>
        <a:p>
          <a:r>
            <a:rPr lang="en-MY" dirty="0" smtClean="0">
              <a:solidFill>
                <a:schemeClr val="accent1">
                  <a:lumMod val="60000"/>
                  <a:lumOff val="40000"/>
                </a:schemeClr>
              </a:solidFill>
            </a:rPr>
            <a:t>T</a:t>
          </a:r>
          <a:r>
            <a:rPr lang="en-MY" dirty="0" smtClean="0"/>
            <a:t>estable </a:t>
          </a:r>
          <a:endParaRPr lang="en-GB" dirty="0"/>
        </a:p>
      </dgm:t>
    </dgm:pt>
    <dgm:pt modelId="{A7AA2DF8-057E-4876-A5FA-CFE27ADDCA42}" type="parTrans" cxnId="{3A8F5F32-3A6F-4179-ADAB-54AD660DB43F}">
      <dgm:prSet/>
      <dgm:spPr/>
      <dgm:t>
        <a:bodyPr/>
        <a:lstStyle/>
        <a:p>
          <a:endParaRPr lang="en-US"/>
        </a:p>
      </dgm:t>
    </dgm:pt>
    <dgm:pt modelId="{4AADCA50-5053-4019-B1E8-8380F575ACA2}" type="sibTrans" cxnId="{3A8F5F32-3A6F-4179-ADAB-54AD660DB43F}">
      <dgm:prSet/>
      <dgm:spPr/>
      <dgm:t>
        <a:bodyPr/>
        <a:lstStyle/>
        <a:p>
          <a:endParaRPr lang="en-US"/>
        </a:p>
      </dgm:t>
    </dgm:pt>
    <dgm:pt modelId="{35A797D9-A854-4BBC-82FA-3C9658E5E485}" type="pres">
      <dgm:prSet presAssocID="{5B37CDCD-BE7D-45A0-BBF5-FEA8FAF7D4B5}" presName="linear" presStyleCnt="0">
        <dgm:presLayoutVars>
          <dgm:dir/>
          <dgm:animLvl val="lvl"/>
          <dgm:resizeHandles val="exact"/>
        </dgm:presLayoutVars>
      </dgm:prSet>
      <dgm:spPr/>
      <dgm:t>
        <a:bodyPr/>
        <a:lstStyle/>
        <a:p>
          <a:endParaRPr lang="en-US"/>
        </a:p>
      </dgm:t>
    </dgm:pt>
    <dgm:pt modelId="{77CD27CE-2130-4F16-8278-A412C166816E}" type="pres">
      <dgm:prSet presAssocID="{9D9D5F8C-B9B5-4B0C-8E03-B4E4718A13DB}" presName="parentLin" presStyleCnt="0"/>
      <dgm:spPr/>
    </dgm:pt>
    <dgm:pt modelId="{129F1312-35AD-4E8A-84AA-C9510C71185E}" type="pres">
      <dgm:prSet presAssocID="{9D9D5F8C-B9B5-4B0C-8E03-B4E4718A13DB}" presName="parentLeftMargin" presStyleLbl="node1" presStyleIdx="0" presStyleCnt="1"/>
      <dgm:spPr/>
      <dgm:t>
        <a:bodyPr/>
        <a:lstStyle/>
        <a:p>
          <a:endParaRPr lang="en-US"/>
        </a:p>
      </dgm:t>
    </dgm:pt>
    <dgm:pt modelId="{C08DBEBD-76BD-462A-9639-1587922F107D}" type="pres">
      <dgm:prSet presAssocID="{9D9D5F8C-B9B5-4B0C-8E03-B4E4718A13DB}" presName="parentText" presStyleLbl="node1" presStyleIdx="0" presStyleCnt="1">
        <dgm:presLayoutVars>
          <dgm:chMax val="0"/>
          <dgm:bulletEnabled val="1"/>
        </dgm:presLayoutVars>
      </dgm:prSet>
      <dgm:spPr/>
      <dgm:t>
        <a:bodyPr/>
        <a:lstStyle/>
        <a:p>
          <a:endParaRPr lang="en-US"/>
        </a:p>
      </dgm:t>
    </dgm:pt>
    <dgm:pt modelId="{873ADBB1-70E2-4078-8194-35A38AACAE6E}" type="pres">
      <dgm:prSet presAssocID="{9D9D5F8C-B9B5-4B0C-8E03-B4E4718A13DB}" presName="negativeSpace" presStyleCnt="0"/>
      <dgm:spPr/>
    </dgm:pt>
    <dgm:pt modelId="{896EFD52-8894-4501-ACDE-EAD2D75C3F6A}" type="pres">
      <dgm:prSet presAssocID="{9D9D5F8C-B9B5-4B0C-8E03-B4E4718A13DB}" presName="childText" presStyleLbl="conFgAcc1" presStyleIdx="0" presStyleCnt="1" custScaleX="85755">
        <dgm:presLayoutVars>
          <dgm:bulletEnabled val="1"/>
        </dgm:presLayoutVars>
      </dgm:prSet>
      <dgm:spPr/>
      <dgm:t>
        <a:bodyPr/>
        <a:lstStyle/>
        <a:p>
          <a:endParaRPr lang="en-US"/>
        </a:p>
      </dgm:t>
    </dgm:pt>
  </dgm:ptLst>
  <dgm:cxnLst>
    <dgm:cxn modelId="{6195C28E-7651-41DB-8294-E4477233F775}" srcId="{9D9D5F8C-B9B5-4B0C-8E03-B4E4718A13DB}" destId="{0C5C5FFD-97CF-4A45-AB0F-88AE805CCA3A}" srcOrd="1" destOrd="0" parTransId="{2DCBEB56-3160-4D32-A24D-D6F4CA0E3988}" sibTransId="{D12FD29E-D9FD-4ABE-A5D0-8410E51BE31E}"/>
    <dgm:cxn modelId="{EF7AA277-0B48-454F-AE81-9C98AD646598}" srcId="{9D9D5F8C-B9B5-4B0C-8E03-B4E4718A13DB}" destId="{CA786985-2BBA-4F18-9131-406B93983072}" srcOrd="4" destOrd="0" parTransId="{03BB1CEE-3734-43E9-94CC-682A692D398D}" sibTransId="{8E0E8621-A461-4D00-A6C9-F5DDFA1EF1DB}"/>
    <dgm:cxn modelId="{DED5FE68-28C9-483E-9949-5ED5BE6D1137}" type="presOf" srcId="{FC7AF654-C619-4E03-9AF3-52819C46000D}" destId="{896EFD52-8894-4501-ACDE-EAD2D75C3F6A}" srcOrd="0" destOrd="0" presId="urn:microsoft.com/office/officeart/2005/8/layout/list1"/>
    <dgm:cxn modelId="{E3BFB734-9A0D-4590-849C-0B7A4FF7C3F3}" srcId="{9D9D5F8C-B9B5-4B0C-8E03-B4E4718A13DB}" destId="{E7BC25ED-4F6E-4B61-9406-F658118BDB42}" srcOrd="3" destOrd="0" parTransId="{D08B12B8-CD6D-4943-80CE-E58E921010D6}" sibTransId="{7AD984A5-4308-4F8B-BC72-AEEE47C272CF}"/>
    <dgm:cxn modelId="{3A8F5F32-3A6F-4179-ADAB-54AD660DB43F}" srcId="{9D9D5F8C-B9B5-4B0C-8E03-B4E4718A13DB}" destId="{85D4E8AE-C174-4285-8B9C-E000F2EEB005}" srcOrd="5" destOrd="0" parTransId="{A7AA2DF8-057E-4876-A5FA-CFE27ADDCA42}" sibTransId="{4AADCA50-5053-4019-B1E8-8380F575ACA2}"/>
    <dgm:cxn modelId="{43A4BEE4-4CAA-443C-8FAD-DC0B92E681EC}" srcId="{9D9D5F8C-B9B5-4B0C-8E03-B4E4718A13DB}" destId="{FC7AF654-C619-4E03-9AF3-52819C46000D}" srcOrd="0" destOrd="0" parTransId="{7BC63E4B-C49F-4F01-BAAF-100A86E7110F}" sibTransId="{363C9809-6860-4423-9267-063AEE887787}"/>
    <dgm:cxn modelId="{6F133145-68D0-4B1A-80E8-53C8D0C6EBB3}" type="presOf" srcId="{5B37CDCD-BE7D-45A0-BBF5-FEA8FAF7D4B5}" destId="{35A797D9-A854-4BBC-82FA-3C9658E5E485}" srcOrd="0" destOrd="0" presId="urn:microsoft.com/office/officeart/2005/8/layout/list1"/>
    <dgm:cxn modelId="{A0EFEEB0-C8F6-41C0-81CD-9131F7CB5E5C}" type="presOf" srcId="{9D9D5F8C-B9B5-4B0C-8E03-B4E4718A13DB}" destId="{129F1312-35AD-4E8A-84AA-C9510C71185E}" srcOrd="0" destOrd="0" presId="urn:microsoft.com/office/officeart/2005/8/layout/list1"/>
    <dgm:cxn modelId="{6F6B7B5A-B26E-4CC1-8DA7-4A3161852236}" srcId="{5B37CDCD-BE7D-45A0-BBF5-FEA8FAF7D4B5}" destId="{9D9D5F8C-B9B5-4B0C-8E03-B4E4718A13DB}" srcOrd="0" destOrd="0" parTransId="{2D150545-1B88-4357-9A48-97F327431640}" sibTransId="{AF8A7853-4283-4FDF-951D-662746E7CD52}"/>
    <dgm:cxn modelId="{110F693A-50CF-4F9B-8AE0-CE5A8A292733}" type="presOf" srcId="{E7BC25ED-4F6E-4B61-9406-F658118BDB42}" destId="{896EFD52-8894-4501-ACDE-EAD2D75C3F6A}" srcOrd="0" destOrd="3" presId="urn:microsoft.com/office/officeart/2005/8/layout/list1"/>
    <dgm:cxn modelId="{297739AB-CC4D-4B5D-8474-90CA9ED90595}" type="presOf" srcId="{789C53B2-B57D-433A-B2DD-EEA230429E94}" destId="{896EFD52-8894-4501-ACDE-EAD2D75C3F6A}" srcOrd="0" destOrd="2" presId="urn:microsoft.com/office/officeart/2005/8/layout/list1"/>
    <dgm:cxn modelId="{EC231135-8646-4243-B231-2FE12D8985E0}" srcId="{9D9D5F8C-B9B5-4B0C-8E03-B4E4718A13DB}" destId="{789C53B2-B57D-433A-B2DD-EEA230429E94}" srcOrd="2" destOrd="0" parTransId="{BFD23162-C911-4E8A-B3A0-23667C1B8BAF}" sibTransId="{F4AD994D-9E60-43B7-BEC7-C7FEBE4DCA57}"/>
    <dgm:cxn modelId="{1415B1FE-078C-48BC-902A-55F5BBC28941}" type="presOf" srcId="{CA786985-2BBA-4F18-9131-406B93983072}" destId="{896EFD52-8894-4501-ACDE-EAD2D75C3F6A}" srcOrd="0" destOrd="4" presId="urn:microsoft.com/office/officeart/2005/8/layout/list1"/>
    <dgm:cxn modelId="{15EA8204-B7AF-4A96-A4AC-13F8C1DBE35E}" type="presOf" srcId="{9D9D5F8C-B9B5-4B0C-8E03-B4E4718A13DB}" destId="{C08DBEBD-76BD-462A-9639-1587922F107D}" srcOrd="1" destOrd="0" presId="urn:microsoft.com/office/officeart/2005/8/layout/list1"/>
    <dgm:cxn modelId="{3AC31873-7769-4040-A721-D8D44EC19A40}" type="presOf" srcId="{85D4E8AE-C174-4285-8B9C-E000F2EEB005}" destId="{896EFD52-8894-4501-ACDE-EAD2D75C3F6A}" srcOrd="0" destOrd="5" presId="urn:microsoft.com/office/officeart/2005/8/layout/list1"/>
    <dgm:cxn modelId="{A917491B-D345-433E-8DB4-765CFA429CC9}" type="presOf" srcId="{0C5C5FFD-97CF-4A45-AB0F-88AE805CCA3A}" destId="{896EFD52-8894-4501-ACDE-EAD2D75C3F6A}" srcOrd="0" destOrd="1" presId="urn:microsoft.com/office/officeart/2005/8/layout/list1"/>
    <dgm:cxn modelId="{64DD4AE7-2D2E-4217-96FE-5ED1831BE5A3}" type="presParOf" srcId="{35A797D9-A854-4BBC-82FA-3C9658E5E485}" destId="{77CD27CE-2130-4F16-8278-A412C166816E}" srcOrd="0" destOrd="0" presId="urn:microsoft.com/office/officeart/2005/8/layout/list1"/>
    <dgm:cxn modelId="{B31C97EB-ECA0-4F07-BDC9-735A8EA6A07A}" type="presParOf" srcId="{77CD27CE-2130-4F16-8278-A412C166816E}" destId="{129F1312-35AD-4E8A-84AA-C9510C71185E}" srcOrd="0" destOrd="0" presId="urn:microsoft.com/office/officeart/2005/8/layout/list1"/>
    <dgm:cxn modelId="{276EED4C-23D5-4D0E-BC66-84236A272337}" type="presParOf" srcId="{77CD27CE-2130-4F16-8278-A412C166816E}" destId="{C08DBEBD-76BD-462A-9639-1587922F107D}" srcOrd="1" destOrd="0" presId="urn:microsoft.com/office/officeart/2005/8/layout/list1"/>
    <dgm:cxn modelId="{D32F114D-EDC4-4074-8C36-183792651AD5}" type="presParOf" srcId="{35A797D9-A854-4BBC-82FA-3C9658E5E485}" destId="{873ADBB1-70E2-4078-8194-35A38AACAE6E}" srcOrd="1" destOrd="0" presId="urn:microsoft.com/office/officeart/2005/8/layout/list1"/>
    <dgm:cxn modelId="{AE24F03A-4A8B-4D75-BE31-98C61C83AC5E}" type="presParOf" srcId="{35A797D9-A854-4BBC-82FA-3C9658E5E485}" destId="{896EFD52-8894-4501-ACDE-EAD2D75C3F6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6B789B-9434-41DC-AAC8-31E9E61B527A}"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367FE1FE-5D4B-4A52-90D2-B52D72469D12}">
      <dgm:prSet phldrT="[Text]" custT="1"/>
      <dgm:spPr/>
      <dgm:t>
        <a:bodyPr/>
        <a:lstStyle/>
        <a:p>
          <a:r>
            <a:rPr lang="en-MY" sz="1800" b="1" dirty="0" smtClean="0"/>
            <a:t>Independent</a:t>
          </a:r>
          <a:r>
            <a:rPr lang="en-MY" sz="1800" dirty="0" smtClean="0">
              <a:sym typeface="Wingdings" panose="05000000000000000000" pitchFamily="2" charset="2"/>
            </a:rPr>
            <a:t> each user stories should be independent from each other as much as possible </a:t>
          </a:r>
          <a:endParaRPr lang="en-US" sz="1800" dirty="0"/>
        </a:p>
      </dgm:t>
    </dgm:pt>
    <dgm:pt modelId="{12A1D5A0-6995-4E77-BB49-5EE3AB9676E2}" type="parTrans" cxnId="{B96023CE-971D-4D7A-9262-91E8E4C6F0BB}">
      <dgm:prSet/>
      <dgm:spPr/>
      <dgm:t>
        <a:bodyPr/>
        <a:lstStyle/>
        <a:p>
          <a:endParaRPr lang="en-US" sz="2000"/>
        </a:p>
      </dgm:t>
    </dgm:pt>
    <dgm:pt modelId="{4757E388-6B28-436C-A933-3DD6F3C24715}" type="sibTrans" cxnId="{B96023CE-971D-4D7A-9262-91E8E4C6F0BB}">
      <dgm:prSet/>
      <dgm:spPr/>
      <dgm:t>
        <a:bodyPr/>
        <a:lstStyle/>
        <a:p>
          <a:endParaRPr lang="en-US" sz="2000"/>
        </a:p>
      </dgm:t>
    </dgm:pt>
    <dgm:pt modelId="{85DB4FDC-1947-4D3B-AAA5-75EB67453E5D}">
      <dgm:prSet custT="1"/>
      <dgm:spPr/>
      <dgm:t>
        <a:bodyPr/>
        <a:lstStyle/>
        <a:p>
          <a:r>
            <a:rPr lang="en-MY" sz="1800" b="1" dirty="0" smtClean="0"/>
            <a:t>Negotiable</a:t>
          </a:r>
          <a:r>
            <a:rPr lang="en-MY" sz="1800" dirty="0" smtClean="0">
              <a:sym typeface="Wingdings" panose="05000000000000000000" pitchFamily="2" charset="2"/>
            </a:rPr>
            <a:t> extra features or details you want to add</a:t>
          </a:r>
          <a:endParaRPr lang="en-MY" sz="1800" dirty="0">
            <a:sym typeface="Wingdings" panose="05000000000000000000" pitchFamily="2" charset="2"/>
          </a:endParaRPr>
        </a:p>
      </dgm:t>
    </dgm:pt>
    <dgm:pt modelId="{3AA5B57B-2B2E-44E9-8D5F-0289E4C8E96D}" type="parTrans" cxnId="{A3D5B7CB-DB45-4D85-BDAD-00E19D258A4A}">
      <dgm:prSet/>
      <dgm:spPr/>
      <dgm:t>
        <a:bodyPr/>
        <a:lstStyle/>
        <a:p>
          <a:endParaRPr lang="en-US" sz="2000"/>
        </a:p>
      </dgm:t>
    </dgm:pt>
    <dgm:pt modelId="{2786AB54-59CC-46EC-BAEE-17E42A4D4412}" type="sibTrans" cxnId="{A3D5B7CB-DB45-4D85-BDAD-00E19D258A4A}">
      <dgm:prSet/>
      <dgm:spPr/>
      <dgm:t>
        <a:bodyPr/>
        <a:lstStyle/>
        <a:p>
          <a:endParaRPr lang="en-US" sz="2000"/>
        </a:p>
      </dgm:t>
    </dgm:pt>
    <dgm:pt modelId="{0D396A79-257F-4120-A295-54E9F1EBFFD8}">
      <dgm:prSet custT="1"/>
      <dgm:spPr/>
      <dgm:t>
        <a:bodyPr/>
        <a:lstStyle/>
        <a:p>
          <a:r>
            <a:rPr lang="en-MY" sz="1800" b="1" dirty="0" smtClean="0">
              <a:sym typeface="Wingdings" panose="05000000000000000000" pitchFamily="2" charset="2"/>
            </a:rPr>
            <a:t>Valuable</a:t>
          </a:r>
          <a:r>
            <a:rPr lang="en-MY" sz="1800" dirty="0" smtClean="0">
              <a:sym typeface="Wingdings" panose="05000000000000000000" pitchFamily="2" charset="2"/>
            </a:rPr>
            <a:t> the value of the feature. This will change if the product change, customer expectations change, etc. so the team can revaluate the value of the feature that they are building.</a:t>
          </a:r>
          <a:endParaRPr lang="en-GB" sz="1800" dirty="0"/>
        </a:p>
      </dgm:t>
    </dgm:pt>
    <dgm:pt modelId="{4DF4567E-A127-47C3-824F-71697371AFF9}" type="parTrans" cxnId="{24A0E2C8-2484-443E-84CB-46DCA85CD242}">
      <dgm:prSet/>
      <dgm:spPr/>
      <dgm:t>
        <a:bodyPr/>
        <a:lstStyle/>
        <a:p>
          <a:endParaRPr lang="en-US" sz="2000"/>
        </a:p>
      </dgm:t>
    </dgm:pt>
    <dgm:pt modelId="{67AADA85-3266-43D1-ABBF-5BECE8AA7603}" type="sibTrans" cxnId="{24A0E2C8-2484-443E-84CB-46DCA85CD242}">
      <dgm:prSet/>
      <dgm:spPr/>
      <dgm:t>
        <a:bodyPr/>
        <a:lstStyle/>
        <a:p>
          <a:endParaRPr lang="en-US" sz="2000"/>
        </a:p>
      </dgm:t>
    </dgm:pt>
    <dgm:pt modelId="{30B90B36-8E3C-4E1F-A115-7D7D96ECCF9E}">
      <dgm:prSet custT="1"/>
      <dgm:spPr/>
      <dgm:t>
        <a:bodyPr/>
        <a:lstStyle/>
        <a:p>
          <a:r>
            <a:rPr lang="en-MY" sz="1800" b="1" dirty="0" smtClean="0"/>
            <a:t>Estimable</a:t>
          </a:r>
          <a:r>
            <a:rPr lang="en-MY" sz="1800" dirty="0" smtClean="0"/>
            <a:t> </a:t>
          </a:r>
          <a:r>
            <a:rPr lang="en-MY" sz="1800" dirty="0" smtClean="0">
              <a:sym typeface="Wingdings" panose="05000000000000000000" pitchFamily="2" charset="2"/>
            </a:rPr>
            <a:t> able to provide an effective costing for their feature. If the feature is really big, it should be broken down so that it can be a set of features that can be estimable.</a:t>
          </a:r>
        </a:p>
      </dgm:t>
    </dgm:pt>
    <dgm:pt modelId="{92DFD3F7-7812-46A7-969C-86175C04E066}" type="parTrans" cxnId="{29591DD3-02B9-458A-AE06-FE01E2575B20}">
      <dgm:prSet/>
      <dgm:spPr/>
      <dgm:t>
        <a:bodyPr/>
        <a:lstStyle/>
        <a:p>
          <a:endParaRPr lang="en-US" sz="2000"/>
        </a:p>
      </dgm:t>
    </dgm:pt>
    <dgm:pt modelId="{0EB23118-4DDA-4F8C-B4B5-4CE092DC06FD}" type="sibTrans" cxnId="{29591DD3-02B9-458A-AE06-FE01E2575B20}">
      <dgm:prSet/>
      <dgm:spPr/>
      <dgm:t>
        <a:bodyPr/>
        <a:lstStyle/>
        <a:p>
          <a:endParaRPr lang="en-US" sz="2000"/>
        </a:p>
      </dgm:t>
    </dgm:pt>
    <dgm:pt modelId="{327C7CF5-F1DB-47AD-99ED-758B241E681B}">
      <dgm:prSet custT="1"/>
      <dgm:spPr/>
      <dgm:t>
        <a:bodyPr/>
        <a:lstStyle/>
        <a:p>
          <a:r>
            <a:rPr lang="en-MY" sz="1800" b="1" dirty="0" smtClean="0">
              <a:sym typeface="Wingdings" panose="05000000000000000000" pitchFamily="2" charset="2"/>
            </a:rPr>
            <a:t>Small</a:t>
          </a:r>
          <a:r>
            <a:rPr lang="en-MY" sz="1800" dirty="0" smtClean="0">
              <a:sym typeface="Wingdings" panose="05000000000000000000" pitchFamily="2" charset="2"/>
            </a:rPr>
            <a:t> small features are easier to estimate and able to help drive other features.</a:t>
          </a:r>
        </a:p>
      </dgm:t>
    </dgm:pt>
    <dgm:pt modelId="{62836E1C-F9BD-466D-ACDD-496BC4933FE7}" type="parTrans" cxnId="{297DB3EA-6EA7-4BE4-8141-76A7464D7D08}">
      <dgm:prSet/>
      <dgm:spPr/>
      <dgm:t>
        <a:bodyPr/>
        <a:lstStyle/>
        <a:p>
          <a:endParaRPr lang="en-US" sz="2000"/>
        </a:p>
      </dgm:t>
    </dgm:pt>
    <dgm:pt modelId="{0E7C8CC5-E0D4-48C6-9C20-70FF9C6586C4}" type="sibTrans" cxnId="{297DB3EA-6EA7-4BE4-8141-76A7464D7D08}">
      <dgm:prSet/>
      <dgm:spPr/>
      <dgm:t>
        <a:bodyPr/>
        <a:lstStyle/>
        <a:p>
          <a:endParaRPr lang="en-US" sz="2000"/>
        </a:p>
      </dgm:t>
    </dgm:pt>
    <dgm:pt modelId="{CF5FBB15-93B1-4E11-8E13-934A6B1AE02E}">
      <dgm:prSet custT="1"/>
      <dgm:spPr/>
      <dgm:t>
        <a:bodyPr/>
        <a:lstStyle/>
        <a:p>
          <a:r>
            <a:rPr lang="en-MY" sz="1800" b="1" dirty="0" smtClean="0">
              <a:sym typeface="Wingdings" panose="05000000000000000000" pitchFamily="2" charset="2"/>
            </a:rPr>
            <a:t>Testable</a:t>
          </a:r>
          <a:r>
            <a:rPr lang="en-MY" sz="1800" dirty="0" smtClean="0">
              <a:sym typeface="Wingdings" panose="05000000000000000000" pitchFamily="2" charset="2"/>
            </a:rPr>
            <a:t> stories can be tested. Customer and developer can make sure that the feature is developed in an agreed way.</a:t>
          </a:r>
          <a:endParaRPr lang="en-MY" sz="1800" dirty="0" smtClean="0"/>
        </a:p>
      </dgm:t>
    </dgm:pt>
    <dgm:pt modelId="{192CB80E-C8CB-4851-B508-EA53D87B8B5C}" type="parTrans" cxnId="{F8C69173-5CBE-4E78-92CF-6227CBA999EF}">
      <dgm:prSet/>
      <dgm:spPr/>
      <dgm:t>
        <a:bodyPr/>
        <a:lstStyle/>
        <a:p>
          <a:endParaRPr lang="en-US" sz="2000"/>
        </a:p>
      </dgm:t>
    </dgm:pt>
    <dgm:pt modelId="{C8CA1292-D0CC-4DD1-A748-148245E80D0E}" type="sibTrans" cxnId="{F8C69173-5CBE-4E78-92CF-6227CBA999EF}">
      <dgm:prSet/>
      <dgm:spPr/>
      <dgm:t>
        <a:bodyPr/>
        <a:lstStyle/>
        <a:p>
          <a:endParaRPr lang="en-US" sz="2000"/>
        </a:p>
      </dgm:t>
    </dgm:pt>
    <dgm:pt modelId="{9D3B64AB-EBCF-494F-93AF-145EA1F235CA}" type="pres">
      <dgm:prSet presAssocID="{E76B789B-9434-41DC-AAC8-31E9E61B527A}" presName="Name0" presStyleCnt="0">
        <dgm:presLayoutVars>
          <dgm:chMax val="7"/>
          <dgm:chPref val="7"/>
          <dgm:dir/>
        </dgm:presLayoutVars>
      </dgm:prSet>
      <dgm:spPr/>
      <dgm:t>
        <a:bodyPr/>
        <a:lstStyle/>
        <a:p>
          <a:endParaRPr lang="en-US"/>
        </a:p>
      </dgm:t>
    </dgm:pt>
    <dgm:pt modelId="{DEA513AB-9C76-4329-93DB-D8F96B09F48E}" type="pres">
      <dgm:prSet presAssocID="{E76B789B-9434-41DC-AAC8-31E9E61B527A}" presName="Name1" presStyleCnt="0"/>
      <dgm:spPr/>
    </dgm:pt>
    <dgm:pt modelId="{447B97C6-576B-4502-A15F-AE1487BDC7DF}" type="pres">
      <dgm:prSet presAssocID="{E76B789B-9434-41DC-AAC8-31E9E61B527A}" presName="cycle" presStyleCnt="0"/>
      <dgm:spPr/>
    </dgm:pt>
    <dgm:pt modelId="{D3CB54CC-FAA9-4CA5-949F-6DB43E590F55}" type="pres">
      <dgm:prSet presAssocID="{E76B789B-9434-41DC-AAC8-31E9E61B527A}" presName="srcNode" presStyleLbl="node1" presStyleIdx="0" presStyleCnt="6"/>
      <dgm:spPr/>
    </dgm:pt>
    <dgm:pt modelId="{C1D26EA2-025B-4E39-B1ED-49975D43CFEA}" type="pres">
      <dgm:prSet presAssocID="{E76B789B-9434-41DC-AAC8-31E9E61B527A}" presName="conn" presStyleLbl="parChTrans1D2" presStyleIdx="0" presStyleCnt="1"/>
      <dgm:spPr/>
      <dgm:t>
        <a:bodyPr/>
        <a:lstStyle/>
        <a:p>
          <a:endParaRPr lang="en-US"/>
        </a:p>
      </dgm:t>
    </dgm:pt>
    <dgm:pt modelId="{DCD5C52B-F22C-4184-ABD5-55543E6396A8}" type="pres">
      <dgm:prSet presAssocID="{E76B789B-9434-41DC-AAC8-31E9E61B527A}" presName="extraNode" presStyleLbl="node1" presStyleIdx="0" presStyleCnt="6"/>
      <dgm:spPr/>
    </dgm:pt>
    <dgm:pt modelId="{EC57AC52-8D25-4AEF-AB83-6D05326C3D78}" type="pres">
      <dgm:prSet presAssocID="{E76B789B-9434-41DC-AAC8-31E9E61B527A}" presName="dstNode" presStyleLbl="node1" presStyleIdx="0" presStyleCnt="6"/>
      <dgm:spPr/>
    </dgm:pt>
    <dgm:pt modelId="{5C8D6EF8-7806-4A44-BEA7-C91E27D83F46}" type="pres">
      <dgm:prSet presAssocID="{367FE1FE-5D4B-4A52-90D2-B52D72469D12}" presName="text_1" presStyleLbl="node1" presStyleIdx="0" presStyleCnt="6">
        <dgm:presLayoutVars>
          <dgm:bulletEnabled val="1"/>
        </dgm:presLayoutVars>
      </dgm:prSet>
      <dgm:spPr/>
      <dgm:t>
        <a:bodyPr/>
        <a:lstStyle/>
        <a:p>
          <a:endParaRPr lang="en-US"/>
        </a:p>
      </dgm:t>
    </dgm:pt>
    <dgm:pt modelId="{B012B7FE-1B59-45E9-A719-C3878AA4D146}" type="pres">
      <dgm:prSet presAssocID="{367FE1FE-5D4B-4A52-90D2-B52D72469D12}" presName="accent_1" presStyleCnt="0"/>
      <dgm:spPr/>
    </dgm:pt>
    <dgm:pt modelId="{148744CE-8E16-432C-999F-D7841B9E3B68}" type="pres">
      <dgm:prSet presAssocID="{367FE1FE-5D4B-4A52-90D2-B52D72469D12}" presName="accentRepeatNode" presStyleLbl="solidFgAcc1" presStyleIdx="0" presStyleCnt="6"/>
      <dgm:spPr/>
    </dgm:pt>
    <dgm:pt modelId="{7D427841-05A7-4071-970C-C458BE2C7222}" type="pres">
      <dgm:prSet presAssocID="{85DB4FDC-1947-4D3B-AAA5-75EB67453E5D}" presName="text_2" presStyleLbl="node1" presStyleIdx="1" presStyleCnt="6" custLinFactNeighborX="0" custLinFactNeighborY="-12139">
        <dgm:presLayoutVars>
          <dgm:bulletEnabled val="1"/>
        </dgm:presLayoutVars>
      </dgm:prSet>
      <dgm:spPr/>
      <dgm:t>
        <a:bodyPr/>
        <a:lstStyle/>
        <a:p>
          <a:endParaRPr lang="en-US"/>
        </a:p>
      </dgm:t>
    </dgm:pt>
    <dgm:pt modelId="{E16757F9-2B45-426D-8D26-0DBB33F2E392}" type="pres">
      <dgm:prSet presAssocID="{85DB4FDC-1947-4D3B-AAA5-75EB67453E5D}" presName="accent_2" presStyleCnt="0"/>
      <dgm:spPr/>
    </dgm:pt>
    <dgm:pt modelId="{50BFEC46-4321-4EA8-BD77-52B808F0F402}" type="pres">
      <dgm:prSet presAssocID="{85DB4FDC-1947-4D3B-AAA5-75EB67453E5D}" presName="accentRepeatNode" presStyleLbl="solidFgAcc1" presStyleIdx="1" presStyleCnt="6" custLinFactNeighborX="-4856" custLinFactNeighborY="-4856"/>
      <dgm:spPr/>
    </dgm:pt>
    <dgm:pt modelId="{2AF561AA-2F50-421E-B388-5E2E023E3502}" type="pres">
      <dgm:prSet presAssocID="{0D396A79-257F-4120-A295-54E9F1EBFFD8}" presName="text_3" presStyleLbl="node1" presStyleIdx="2" presStyleCnt="6" custScaleY="135381" custLinFactNeighborX="214" custLinFactNeighborY="-9104">
        <dgm:presLayoutVars>
          <dgm:bulletEnabled val="1"/>
        </dgm:presLayoutVars>
      </dgm:prSet>
      <dgm:spPr/>
      <dgm:t>
        <a:bodyPr/>
        <a:lstStyle/>
        <a:p>
          <a:endParaRPr lang="en-US"/>
        </a:p>
      </dgm:t>
    </dgm:pt>
    <dgm:pt modelId="{23F48FA6-2127-4FD3-8DA7-BE476B3806C4}" type="pres">
      <dgm:prSet presAssocID="{0D396A79-257F-4120-A295-54E9F1EBFFD8}" presName="accent_3" presStyleCnt="0"/>
      <dgm:spPr/>
    </dgm:pt>
    <dgm:pt modelId="{E214B7F7-0697-4BDC-AA40-1AB184B0A859}" type="pres">
      <dgm:prSet presAssocID="{0D396A79-257F-4120-A295-54E9F1EBFFD8}" presName="accentRepeatNode" presStyleLbl="solidFgAcc1" presStyleIdx="2" presStyleCnt="6" custLinFactNeighborY="-6069"/>
      <dgm:spPr/>
    </dgm:pt>
    <dgm:pt modelId="{9804EE47-8F06-412F-92F6-4D8573D721AF}" type="pres">
      <dgm:prSet presAssocID="{30B90B36-8E3C-4E1F-A115-7D7D96ECCF9E}" presName="text_4" presStyleLbl="node1" presStyleIdx="3" presStyleCnt="6" custScaleY="138517" custLinFactNeighborX="-224" custLinFactNeighborY="15173">
        <dgm:presLayoutVars>
          <dgm:bulletEnabled val="1"/>
        </dgm:presLayoutVars>
      </dgm:prSet>
      <dgm:spPr/>
      <dgm:t>
        <a:bodyPr/>
        <a:lstStyle/>
        <a:p>
          <a:endParaRPr lang="en-US"/>
        </a:p>
      </dgm:t>
    </dgm:pt>
    <dgm:pt modelId="{DAB241EC-69A0-451C-9D74-585DA1E316E3}" type="pres">
      <dgm:prSet presAssocID="{30B90B36-8E3C-4E1F-A115-7D7D96ECCF9E}" presName="accent_4" presStyleCnt="0"/>
      <dgm:spPr/>
    </dgm:pt>
    <dgm:pt modelId="{4D25C17C-75CC-4628-BC1C-9387896618EF}" type="pres">
      <dgm:prSet presAssocID="{30B90B36-8E3C-4E1F-A115-7D7D96ECCF9E}" presName="accentRepeatNode" presStyleLbl="solidFgAcc1" presStyleIdx="3" presStyleCnt="6" custLinFactNeighborX="-4855" custLinFactNeighborY="8497"/>
      <dgm:spPr/>
    </dgm:pt>
    <dgm:pt modelId="{284D2FF5-8C0A-4D29-96AC-32AF01D4628D}" type="pres">
      <dgm:prSet presAssocID="{327C7CF5-F1DB-47AD-99ED-758B241E681B}" presName="text_5" presStyleLbl="node1" presStyleIdx="4" presStyleCnt="6" custLinFactNeighborX="-436" custLinFactNeighborY="16691">
        <dgm:presLayoutVars>
          <dgm:bulletEnabled val="1"/>
        </dgm:presLayoutVars>
      </dgm:prSet>
      <dgm:spPr/>
      <dgm:t>
        <a:bodyPr/>
        <a:lstStyle/>
        <a:p>
          <a:endParaRPr lang="en-US"/>
        </a:p>
      </dgm:t>
    </dgm:pt>
    <dgm:pt modelId="{75C561CA-B88A-4D72-988A-AB7C32C1CD8D}" type="pres">
      <dgm:prSet presAssocID="{327C7CF5-F1DB-47AD-99ED-758B241E681B}" presName="accent_5" presStyleCnt="0"/>
      <dgm:spPr/>
    </dgm:pt>
    <dgm:pt modelId="{F9C3BED3-49A5-4197-93B1-C5DE81675389}" type="pres">
      <dgm:prSet presAssocID="{327C7CF5-F1DB-47AD-99ED-758B241E681B}" presName="accentRepeatNode" presStyleLbl="solidFgAcc1" presStyleIdx="4" presStyleCnt="6" custLinFactNeighborX="-2428" custLinFactNeighborY="7283"/>
      <dgm:spPr/>
    </dgm:pt>
    <dgm:pt modelId="{45E9C38B-2CC0-42D5-A5E7-0BD67CAEB55C}" type="pres">
      <dgm:prSet presAssocID="{CF5FBB15-93B1-4E11-8E13-934A6B1AE02E}" presName="text_6" presStyleLbl="node1" presStyleIdx="5" presStyleCnt="6">
        <dgm:presLayoutVars>
          <dgm:bulletEnabled val="1"/>
        </dgm:presLayoutVars>
      </dgm:prSet>
      <dgm:spPr/>
      <dgm:t>
        <a:bodyPr/>
        <a:lstStyle/>
        <a:p>
          <a:endParaRPr lang="en-US"/>
        </a:p>
      </dgm:t>
    </dgm:pt>
    <dgm:pt modelId="{9399285C-7DDE-4E07-B2CE-586C9DE3CBF5}" type="pres">
      <dgm:prSet presAssocID="{CF5FBB15-93B1-4E11-8E13-934A6B1AE02E}" presName="accent_6" presStyleCnt="0"/>
      <dgm:spPr/>
    </dgm:pt>
    <dgm:pt modelId="{76B7DB44-CD05-4399-AC1C-D4AB4679B71A}" type="pres">
      <dgm:prSet presAssocID="{CF5FBB15-93B1-4E11-8E13-934A6B1AE02E}" presName="accentRepeatNode" presStyleLbl="solidFgAcc1" presStyleIdx="5" presStyleCnt="6"/>
      <dgm:spPr/>
    </dgm:pt>
  </dgm:ptLst>
  <dgm:cxnLst>
    <dgm:cxn modelId="{B96023CE-971D-4D7A-9262-91E8E4C6F0BB}" srcId="{E76B789B-9434-41DC-AAC8-31E9E61B527A}" destId="{367FE1FE-5D4B-4A52-90D2-B52D72469D12}" srcOrd="0" destOrd="0" parTransId="{12A1D5A0-6995-4E77-BB49-5EE3AB9676E2}" sibTransId="{4757E388-6B28-436C-A933-3DD6F3C24715}"/>
    <dgm:cxn modelId="{297DB3EA-6EA7-4BE4-8141-76A7464D7D08}" srcId="{E76B789B-9434-41DC-AAC8-31E9E61B527A}" destId="{327C7CF5-F1DB-47AD-99ED-758B241E681B}" srcOrd="4" destOrd="0" parTransId="{62836E1C-F9BD-466D-ACDD-496BC4933FE7}" sibTransId="{0E7C8CC5-E0D4-48C6-9C20-70FF9C6586C4}"/>
    <dgm:cxn modelId="{29591DD3-02B9-458A-AE06-FE01E2575B20}" srcId="{E76B789B-9434-41DC-AAC8-31E9E61B527A}" destId="{30B90B36-8E3C-4E1F-A115-7D7D96ECCF9E}" srcOrd="3" destOrd="0" parTransId="{92DFD3F7-7812-46A7-969C-86175C04E066}" sibTransId="{0EB23118-4DDA-4F8C-B4B5-4CE092DC06FD}"/>
    <dgm:cxn modelId="{01B9E505-5A8A-4A7F-A901-4F0DDAF2FD44}" type="presOf" srcId="{0D396A79-257F-4120-A295-54E9F1EBFFD8}" destId="{2AF561AA-2F50-421E-B388-5E2E023E3502}" srcOrd="0" destOrd="0" presId="urn:microsoft.com/office/officeart/2008/layout/VerticalCurvedList"/>
    <dgm:cxn modelId="{A3D5B7CB-DB45-4D85-BDAD-00E19D258A4A}" srcId="{E76B789B-9434-41DC-AAC8-31E9E61B527A}" destId="{85DB4FDC-1947-4D3B-AAA5-75EB67453E5D}" srcOrd="1" destOrd="0" parTransId="{3AA5B57B-2B2E-44E9-8D5F-0289E4C8E96D}" sibTransId="{2786AB54-59CC-46EC-BAEE-17E42A4D4412}"/>
    <dgm:cxn modelId="{8F4A717F-E6FE-423E-A830-88F51352636E}" type="presOf" srcId="{CF5FBB15-93B1-4E11-8E13-934A6B1AE02E}" destId="{45E9C38B-2CC0-42D5-A5E7-0BD67CAEB55C}" srcOrd="0" destOrd="0" presId="urn:microsoft.com/office/officeart/2008/layout/VerticalCurvedList"/>
    <dgm:cxn modelId="{A066C5CA-6667-49F9-BE18-A4D26FF16B1A}" type="presOf" srcId="{367FE1FE-5D4B-4A52-90D2-B52D72469D12}" destId="{5C8D6EF8-7806-4A44-BEA7-C91E27D83F46}" srcOrd="0" destOrd="0" presId="urn:microsoft.com/office/officeart/2008/layout/VerticalCurvedList"/>
    <dgm:cxn modelId="{0EE6B369-A04E-456D-96DC-DFD5E7360331}" type="presOf" srcId="{30B90B36-8E3C-4E1F-A115-7D7D96ECCF9E}" destId="{9804EE47-8F06-412F-92F6-4D8573D721AF}" srcOrd="0" destOrd="0" presId="urn:microsoft.com/office/officeart/2008/layout/VerticalCurvedList"/>
    <dgm:cxn modelId="{846E763E-E009-4055-B92B-773B0D1E4871}" type="presOf" srcId="{4757E388-6B28-436C-A933-3DD6F3C24715}" destId="{C1D26EA2-025B-4E39-B1ED-49975D43CFEA}" srcOrd="0" destOrd="0" presId="urn:microsoft.com/office/officeart/2008/layout/VerticalCurvedList"/>
    <dgm:cxn modelId="{24A0E2C8-2484-443E-84CB-46DCA85CD242}" srcId="{E76B789B-9434-41DC-AAC8-31E9E61B527A}" destId="{0D396A79-257F-4120-A295-54E9F1EBFFD8}" srcOrd="2" destOrd="0" parTransId="{4DF4567E-A127-47C3-824F-71697371AFF9}" sibTransId="{67AADA85-3266-43D1-ABBF-5BECE8AA7603}"/>
    <dgm:cxn modelId="{DD9F00F2-6E09-4BA2-BCF8-6F7596724A48}" type="presOf" srcId="{85DB4FDC-1947-4D3B-AAA5-75EB67453E5D}" destId="{7D427841-05A7-4071-970C-C458BE2C7222}" srcOrd="0" destOrd="0" presId="urn:microsoft.com/office/officeart/2008/layout/VerticalCurvedList"/>
    <dgm:cxn modelId="{9C97F442-766F-46EE-8EE2-67876DAEFE10}" type="presOf" srcId="{327C7CF5-F1DB-47AD-99ED-758B241E681B}" destId="{284D2FF5-8C0A-4D29-96AC-32AF01D4628D}" srcOrd="0" destOrd="0" presId="urn:microsoft.com/office/officeart/2008/layout/VerticalCurvedList"/>
    <dgm:cxn modelId="{9F9B04C2-6C74-40AB-96C2-E637DF48985C}" type="presOf" srcId="{E76B789B-9434-41DC-AAC8-31E9E61B527A}" destId="{9D3B64AB-EBCF-494F-93AF-145EA1F235CA}" srcOrd="0" destOrd="0" presId="urn:microsoft.com/office/officeart/2008/layout/VerticalCurvedList"/>
    <dgm:cxn modelId="{F8C69173-5CBE-4E78-92CF-6227CBA999EF}" srcId="{E76B789B-9434-41DC-AAC8-31E9E61B527A}" destId="{CF5FBB15-93B1-4E11-8E13-934A6B1AE02E}" srcOrd="5" destOrd="0" parTransId="{192CB80E-C8CB-4851-B508-EA53D87B8B5C}" sibTransId="{C8CA1292-D0CC-4DD1-A748-148245E80D0E}"/>
    <dgm:cxn modelId="{523814A4-9027-4B92-BFFC-359E6B6E8C83}" type="presParOf" srcId="{9D3B64AB-EBCF-494F-93AF-145EA1F235CA}" destId="{DEA513AB-9C76-4329-93DB-D8F96B09F48E}" srcOrd="0" destOrd="0" presId="urn:microsoft.com/office/officeart/2008/layout/VerticalCurvedList"/>
    <dgm:cxn modelId="{3795DEA2-CAA8-4A5F-A1AA-F2FDB63A25A5}" type="presParOf" srcId="{DEA513AB-9C76-4329-93DB-D8F96B09F48E}" destId="{447B97C6-576B-4502-A15F-AE1487BDC7DF}" srcOrd="0" destOrd="0" presId="urn:microsoft.com/office/officeart/2008/layout/VerticalCurvedList"/>
    <dgm:cxn modelId="{71F1D09E-8793-4A59-B2C6-165F160E181C}" type="presParOf" srcId="{447B97C6-576B-4502-A15F-AE1487BDC7DF}" destId="{D3CB54CC-FAA9-4CA5-949F-6DB43E590F55}" srcOrd="0" destOrd="0" presId="urn:microsoft.com/office/officeart/2008/layout/VerticalCurvedList"/>
    <dgm:cxn modelId="{BA80DDD8-C36C-4D19-BADA-E8FDDABAEA6C}" type="presParOf" srcId="{447B97C6-576B-4502-A15F-AE1487BDC7DF}" destId="{C1D26EA2-025B-4E39-B1ED-49975D43CFEA}" srcOrd="1" destOrd="0" presId="urn:microsoft.com/office/officeart/2008/layout/VerticalCurvedList"/>
    <dgm:cxn modelId="{A0C74A5F-ACC7-4A06-968D-3C4249AA1A65}" type="presParOf" srcId="{447B97C6-576B-4502-A15F-AE1487BDC7DF}" destId="{DCD5C52B-F22C-4184-ABD5-55543E6396A8}" srcOrd="2" destOrd="0" presId="urn:microsoft.com/office/officeart/2008/layout/VerticalCurvedList"/>
    <dgm:cxn modelId="{C830C51B-651D-42B9-AF53-D24DFA570E7D}" type="presParOf" srcId="{447B97C6-576B-4502-A15F-AE1487BDC7DF}" destId="{EC57AC52-8D25-4AEF-AB83-6D05326C3D78}" srcOrd="3" destOrd="0" presId="urn:microsoft.com/office/officeart/2008/layout/VerticalCurvedList"/>
    <dgm:cxn modelId="{2F03F6FC-85C0-4DB7-B782-3A17C009DAF9}" type="presParOf" srcId="{DEA513AB-9C76-4329-93DB-D8F96B09F48E}" destId="{5C8D6EF8-7806-4A44-BEA7-C91E27D83F46}" srcOrd="1" destOrd="0" presId="urn:microsoft.com/office/officeart/2008/layout/VerticalCurvedList"/>
    <dgm:cxn modelId="{C07A541A-1517-4F53-A73E-80887AC14BBE}" type="presParOf" srcId="{DEA513AB-9C76-4329-93DB-D8F96B09F48E}" destId="{B012B7FE-1B59-45E9-A719-C3878AA4D146}" srcOrd="2" destOrd="0" presId="urn:microsoft.com/office/officeart/2008/layout/VerticalCurvedList"/>
    <dgm:cxn modelId="{79B4028B-BE4C-46E4-9EB9-B5EDE6CDA67D}" type="presParOf" srcId="{B012B7FE-1B59-45E9-A719-C3878AA4D146}" destId="{148744CE-8E16-432C-999F-D7841B9E3B68}" srcOrd="0" destOrd="0" presId="urn:microsoft.com/office/officeart/2008/layout/VerticalCurvedList"/>
    <dgm:cxn modelId="{CFC137B1-478E-47CD-BC05-0F4AF2C966EF}" type="presParOf" srcId="{DEA513AB-9C76-4329-93DB-D8F96B09F48E}" destId="{7D427841-05A7-4071-970C-C458BE2C7222}" srcOrd="3" destOrd="0" presId="urn:microsoft.com/office/officeart/2008/layout/VerticalCurvedList"/>
    <dgm:cxn modelId="{00D15AD2-4504-4008-9CC9-6875007F9C0E}" type="presParOf" srcId="{DEA513AB-9C76-4329-93DB-D8F96B09F48E}" destId="{E16757F9-2B45-426D-8D26-0DBB33F2E392}" srcOrd="4" destOrd="0" presId="urn:microsoft.com/office/officeart/2008/layout/VerticalCurvedList"/>
    <dgm:cxn modelId="{A57823BA-1418-41BE-8549-38F650FC4B89}" type="presParOf" srcId="{E16757F9-2B45-426D-8D26-0DBB33F2E392}" destId="{50BFEC46-4321-4EA8-BD77-52B808F0F402}" srcOrd="0" destOrd="0" presId="urn:microsoft.com/office/officeart/2008/layout/VerticalCurvedList"/>
    <dgm:cxn modelId="{524ABC51-74FA-48FA-AF6F-6C726CC83221}" type="presParOf" srcId="{DEA513AB-9C76-4329-93DB-D8F96B09F48E}" destId="{2AF561AA-2F50-421E-B388-5E2E023E3502}" srcOrd="5" destOrd="0" presId="urn:microsoft.com/office/officeart/2008/layout/VerticalCurvedList"/>
    <dgm:cxn modelId="{624B89AC-F8D3-43DF-9E56-E856598F090A}" type="presParOf" srcId="{DEA513AB-9C76-4329-93DB-D8F96B09F48E}" destId="{23F48FA6-2127-4FD3-8DA7-BE476B3806C4}" srcOrd="6" destOrd="0" presId="urn:microsoft.com/office/officeart/2008/layout/VerticalCurvedList"/>
    <dgm:cxn modelId="{451635A9-1B31-43CF-99E7-9167806DCEC3}" type="presParOf" srcId="{23F48FA6-2127-4FD3-8DA7-BE476B3806C4}" destId="{E214B7F7-0697-4BDC-AA40-1AB184B0A859}" srcOrd="0" destOrd="0" presId="urn:microsoft.com/office/officeart/2008/layout/VerticalCurvedList"/>
    <dgm:cxn modelId="{FDCB489A-55BD-4A4D-95EA-F2552E507CF8}" type="presParOf" srcId="{DEA513AB-9C76-4329-93DB-D8F96B09F48E}" destId="{9804EE47-8F06-412F-92F6-4D8573D721AF}" srcOrd="7" destOrd="0" presId="urn:microsoft.com/office/officeart/2008/layout/VerticalCurvedList"/>
    <dgm:cxn modelId="{9C37DADC-7010-442F-94E7-418668AAF71F}" type="presParOf" srcId="{DEA513AB-9C76-4329-93DB-D8F96B09F48E}" destId="{DAB241EC-69A0-451C-9D74-585DA1E316E3}" srcOrd="8" destOrd="0" presId="urn:microsoft.com/office/officeart/2008/layout/VerticalCurvedList"/>
    <dgm:cxn modelId="{FCFE7C0D-F537-448C-A2FC-4CC6EB240045}" type="presParOf" srcId="{DAB241EC-69A0-451C-9D74-585DA1E316E3}" destId="{4D25C17C-75CC-4628-BC1C-9387896618EF}" srcOrd="0" destOrd="0" presId="urn:microsoft.com/office/officeart/2008/layout/VerticalCurvedList"/>
    <dgm:cxn modelId="{3C426433-6673-4817-A38D-A46A09599C12}" type="presParOf" srcId="{DEA513AB-9C76-4329-93DB-D8F96B09F48E}" destId="{284D2FF5-8C0A-4D29-96AC-32AF01D4628D}" srcOrd="9" destOrd="0" presId="urn:microsoft.com/office/officeart/2008/layout/VerticalCurvedList"/>
    <dgm:cxn modelId="{E136AB3C-268C-4924-B153-FE1D47E1950D}" type="presParOf" srcId="{DEA513AB-9C76-4329-93DB-D8F96B09F48E}" destId="{75C561CA-B88A-4D72-988A-AB7C32C1CD8D}" srcOrd="10" destOrd="0" presId="urn:microsoft.com/office/officeart/2008/layout/VerticalCurvedList"/>
    <dgm:cxn modelId="{D9A337F2-F63C-49C8-B678-A26705D3233C}" type="presParOf" srcId="{75C561CA-B88A-4D72-988A-AB7C32C1CD8D}" destId="{F9C3BED3-49A5-4197-93B1-C5DE81675389}" srcOrd="0" destOrd="0" presId="urn:microsoft.com/office/officeart/2008/layout/VerticalCurvedList"/>
    <dgm:cxn modelId="{5BAA8A7F-4A4E-451A-9EA2-A2E6D64B9B6B}" type="presParOf" srcId="{DEA513AB-9C76-4329-93DB-D8F96B09F48E}" destId="{45E9C38B-2CC0-42D5-A5E7-0BD67CAEB55C}" srcOrd="11" destOrd="0" presId="urn:microsoft.com/office/officeart/2008/layout/VerticalCurvedList"/>
    <dgm:cxn modelId="{E673764D-F62F-4DFD-BB1D-082C0EEB59B7}" type="presParOf" srcId="{DEA513AB-9C76-4329-93DB-D8F96B09F48E}" destId="{9399285C-7DDE-4E07-B2CE-586C9DE3CBF5}" srcOrd="12" destOrd="0" presId="urn:microsoft.com/office/officeart/2008/layout/VerticalCurvedList"/>
    <dgm:cxn modelId="{AD5E4E95-DD99-48F8-A5D4-F6F211DE7FE9}" type="presParOf" srcId="{9399285C-7DDE-4E07-B2CE-586C9DE3CBF5}" destId="{76B7DB44-CD05-4399-AC1C-D4AB4679B71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ABE9F-E9C9-4AB9-810D-5762CE2C5BB6}">
      <dsp:nvSpPr>
        <dsp:cNvPr id="0" name=""/>
        <dsp:cNvSpPr/>
      </dsp:nvSpPr>
      <dsp:spPr>
        <a:xfrm>
          <a:off x="0" y="325089"/>
          <a:ext cx="9705975" cy="7654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3292" tIns="374904" rIns="753292" bIns="128016" numCol="1" spcCol="1270" anchor="t" anchorCtr="0">
          <a:noAutofit/>
        </a:bodyPr>
        <a:lstStyle/>
        <a:p>
          <a:pPr marL="171450" lvl="1" indent="-171450" algn="l" defTabSz="800100">
            <a:lnSpc>
              <a:spcPct val="90000"/>
            </a:lnSpc>
            <a:spcBef>
              <a:spcPct val="0"/>
            </a:spcBef>
            <a:spcAft>
              <a:spcPct val="15000"/>
            </a:spcAft>
            <a:buChar char="••"/>
          </a:pPr>
          <a:r>
            <a:rPr lang="en-MY" sz="1800" kern="1200" dirty="0" smtClean="0"/>
            <a:t>We want to make sure that we write down all of the requirements.</a:t>
          </a:r>
          <a:endParaRPr lang="en-US" sz="1800" kern="1200" dirty="0"/>
        </a:p>
      </dsp:txBody>
      <dsp:txXfrm>
        <a:off x="0" y="325089"/>
        <a:ext cx="9705975" cy="765450"/>
      </dsp:txXfrm>
    </dsp:sp>
    <dsp:sp modelId="{01DC9C07-005C-48FA-B277-BE946BB3E5CC}">
      <dsp:nvSpPr>
        <dsp:cNvPr id="0" name=""/>
        <dsp:cNvSpPr/>
      </dsp:nvSpPr>
      <dsp:spPr>
        <a:xfrm>
          <a:off x="485298" y="59409"/>
          <a:ext cx="679418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804" tIns="0" rIns="256804" bIns="0" numCol="1" spcCol="1270" anchor="ctr" anchorCtr="0">
          <a:noAutofit/>
        </a:bodyPr>
        <a:lstStyle/>
        <a:p>
          <a:pPr lvl="0" algn="l" defTabSz="800100">
            <a:lnSpc>
              <a:spcPct val="90000"/>
            </a:lnSpc>
            <a:spcBef>
              <a:spcPct val="0"/>
            </a:spcBef>
            <a:spcAft>
              <a:spcPct val="35000"/>
            </a:spcAft>
          </a:pPr>
          <a:r>
            <a:rPr lang="en-MY" sz="1800" kern="1200" dirty="0" smtClean="0"/>
            <a:t>Complete</a:t>
          </a:r>
          <a:endParaRPr lang="en-US" sz="1800" kern="1200" dirty="0"/>
        </a:p>
      </dsp:txBody>
      <dsp:txXfrm>
        <a:off x="511237" y="85348"/>
        <a:ext cx="6742304" cy="479482"/>
      </dsp:txXfrm>
    </dsp:sp>
    <dsp:sp modelId="{0047A5F4-32DD-4E77-916F-239ED80387DE}">
      <dsp:nvSpPr>
        <dsp:cNvPr id="0" name=""/>
        <dsp:cNvSpPr/>
      </dsp:nvSpPr>
      <dsp:spPr>
        <a:xfrm>
          <a:off x="0" y="1453419"/>
          <a:ext cx="9705975" cy="1304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3292" tIns="374904" rIns="753292" bIns="128016" numCol="1" spcCol="1270" anchor="t" anchorCtr="0">
          <a:noAutofit/>
        </a:bodyPr>
        <a:lstStyle/>
        <a:p>
          <a:pPr marL="171450" lvl="1" indent="-171450" algn="l" defTabSz="800100">
            <a:lnSpc>
              <a:spcPct val="90000"/>
            </a:lnSpc>
            <a:spcBef>
              <a:spcPct val="0"/>
            </a:spcBef>
            <a:spcAft>
              <a:spcPct val="15000"/>
            </a:spcAft>
            <a:buChar char="••"/>
          </a:pPr>
          <a:r>
            <a:rPr lang="en-MY" sz="1800" kern="1200" dirty="0" smtClean="0"/>
            <a:t>We don't want to deliver a product that's missing important functionality</a:t>
          </a:r>
        </a:p>
        <a:p>
          <a:pPr marL="171450" lvl="1" indent="-171450" algn="l" defTabSz="800100">
            <a:lnSpc>
              <a:spcPct val="90000"/>
            </a:lnSpc>
            <a:spcBef>
              <a:spcPct val="0"/>
            </a:spcBef>
            <a:spcAft>
              <a:spcPct val="15000"/>
            </a:spcAft>
            <a:buChar char="••"/>
          </a:pPr>
          <a:r>
            <a:rPr lang="en-MY" sz="1800" kern="1200" dirty="0" smtClean="0"/>
            <a:t>Not contradicting with other functionalities </a:t>
          </a:r>
          <a:endParaRPr lang="en-GB" sz="1800" kern="1200" dirty="0"/>
        </a:p>
      </dsp:txBody>
      <dsp:txXfrm>
        <a:off x="0" y="1453419"/>
        <a:ext cx="9705975" cy="1304100"/>
      </dsp:txXfrm>
    </dsp:sp>
    <dsp:sp modelId="{45178E0C-EA5E-4587-A0CE-F657F50FD66E}">
      <dsp:nvSpPr>
        <dsp:cNvPr id="0" name=""/>
        <dsp:cNvSpPr/>
      </dsp:nvSpPr>
      <dsp:spPr>
        <a:xfrm>
          <a:off x="485298" y="1187739"/>
          <a:ext cx="679418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804" tIns="0" rIns="256804" bIns="0" numCol="1" spcCol="1270" anchor="ctr" anchorCtr="0">
          <a:noAutofit/>
        </a:bodyPr>
        <a:lstStyle/>
        <a:p>
          <a:pPr lvl="0" algn="l" defTabSz="800100">
            <a:lnSpc>
              <a:spcPct val="90000"/>
            </a:lnSpc>
            <a:spcBef>
              <a:spcPct val="0"/>
            </a:spcBef>
            <a:spcAft>
              <a:spcPct val="35000"/>
            </a:spcAft>
          </a:pPr>
          <a:r>
            <a:rPr lang="en-MY" sz="1800" kern="1200" dirty="0" smtClean="0"/>
            <a:t>Consistent</a:t>
          </a:r>
        </a:p>
      </dsp:txBody>
      <dsp:txXfrm>
        <a:off x="511237" y="1213678"/>
        <a:ext cx="6742304" cy="479482"/>
      </dsp:txXfrm>
    </dsp:sp>
    <dsp:sp modelId="{064848A6-F6F7-493C-BA74-B97105F823BB}">
      <dsp:nvSpPr>
        <dsp:cNvPr id="0" name=""/>
        <dsp:cNvSpPr/>
      </dsp:nvSpPr>
      <dsp:spPr>
        <a:xfrm>
          <a:off x="0" y="3120400"/>
          <a:ext cx="9705975" cy="7654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3292" tIns="374904" rIns="753292" bIns="128016" numCol="1" spcCol="1270" anchor="t" anchorCtr="0">
          <a:noAutofit/>
        </a:bodyPr>
        <a:lstStyle/>
        <a:p>
          <a:pPr marL="171450" lvl="1" indent="-171450" algn="l" defTabSz="800100">
            <a:lnSpc>
              <a:spcPct val="90000"/>
            </a:lnSpc>
            <a:spcBef>
              <a:spcPct val="0"/>
            </a:spcBef>
            <a:spcAft>
              <a:spcPct val="15000"/>
            </a:spcAft>
            <a:buChar char="••"/>
          </a:pPr>
          <a:r>
            <a:rPr lang="en-MY" sz="1800" kern="1200" dirty="0" smtClean="0"/>
            <a:t>What it is we want the system to do and there's natural in precision.</a:t>
          </a:r>
        </a:p>
      </dsp:txBody>
      <dsp:txXfrm>
        <a:off x="0" y="3120400"/>
        <a:ext cx="9705975" cy="765450"/>
      </dsp:txXfrm>
    </dsp:sp>
    <dsp:sp modelId="{BCAC2B15-9304-4FEA-B28C-EA4CFD5B0BFC}">
      <dsp:nvSpPr>
        <dsp:cNvPr id="0" name=""/>
        <dsp:cNvSpPr/>
      </dsp:nvSpPr>
      <dsp:spPr>
        <a:xfrm>
          <a:off x="485298" y="2854720"/>
          <a:ext cx="679418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804" tIns="0" rIns="256804" bIns="0" numCol="1" spcCol="1270" anchor="ctr" anchorCtr="0">
          <a:noAutofit/>
        </a:bodyPr>
        <a:lstStyle/>
        <a:p>
          <a:pPr lvl="0" algn="l" defTabSz="800100">
            <a:lnSpc>
              <a:spcPct val="90000"/>
            </a:lnSpc>
            <a:spcBef>
              <a:spcPct val="0"/>
            </a:spcBef>
            <a:spcAft>
              <a:spcPct val="35000"/>
            </a:spcAft>
          </a:pPr>
          <a:r>
            <a:rPr lang="en-MY" sz="1800" kern="1200" dirty="0" smtClean="0"/>
            <a:t>Precise</a:t>
          </a:r>
        </a:p>
      </dsp:txBody>
      <dsp:txXfrm>
        <a:off x="511237" y="2880659"/>
        <a:ext cx="6742304" cy="479482"/>
      </dsp:txXfrm>
    </dsp:sp>
    <dsp:sp modelId="{3F0C9D56-4F5A-494B-8E15-50A824ECE7E6}">
      <dsp:nvSpPr>
        <dsp:cNvPr id="0" name=""/>
        <dsp:cNvSpPr/>
      </dsp:nvSpPr>
      <dsp:spPr>
        <a:xfrm>
          <a:off x="0" y="4248730"/>
          <a:ext cx="9705975" cy="104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3292" tIns="374904" rIns="753292" bIns="128016" numCol="1" spcCol="1270" anchor="t" anchorCtr="0">
          <a:noAutofit/>
        </a:bodyPr>
        <a:lstStyle/>
        <a:p>
          <a:pPr marL="171450" lvl="1" indent="-171450" algn="l" defTabSz="800100">
            <a:lnSpc>
              <a:spcPct val="90000"/>
            </a:lnSpc>
            <a:spcBef>
              <a:spcPct val="0"/>
            </a:spcBef>
            <a:spcAft>
              <a:spcPct val="15000"/>
            </a:spcAft>
            <a:buChar char="••"/>
          </a:pPr>
          <a:r>
            <a:rPr lang="en-GB" sz="1800" b="1" kern="1200" dirty="0" smtClean="0"/>
            <a:t>Clearly and succinctly capture </a:t>
          </a:r>
          <a:r>
            <a:rPr lang="en-GB" sz="1800" kern="1200" dirty="0" smtClean="0"/>
            <a:t>what it is the system can do.</a:t>
          </a:r>
          <a:endParaRPr lang="en-GB" sz="1800" kern="1200" dirty="0"/>
        </a:p>
        <a:p>
          <a:pPr marL="171450" lvl="1" indent="-171450" algn="l" defTabSz="800100">
            <a:lnSpc>
              <a:spcPct val="90000"/>
            </a:lnSpc>
            <a:spcBef>
              <a:spcPct val="0"/>
            </a:spcBef>
            <a:spcAft>
              <a:spcPct val="15000"/>
            </a:spcAft>
            <a:buChar char="••"/>
          </a:pPr>
          <a:r>
            <a:rPr lang="en-MY" sz="1800" kern="1200" dirty="0" smtClean="0"/>
            <a:t>And not bury the team in requirements </a:t>
          </a:r>
          <a:endParaRPr lang="en-GB" sz="1800" kern="1200" dirty="0"/>
        </a:p>
      </dsp:txBody>
      <dsp:txXfrm>
        <a:off x="0" y="4248730"/>
        <a:ext cx="9705975" cy="1048950"/>
      </dsp:txXfrm>
    </dsp:sp>
    <dsp:sp modelId="{1C6397B6-87F8-4878-8C0D-9D60CE50A0B6}">
      <dsp:nvSpPr>
        <dsp:cNvPr id="0" name=""/>
        <dsp:cNvSpPr/>
      </dsp:nvSpPr>
      <dsp:spPr>
        <a:xfrm>
          <a:off x="485298" y="3983050"/>
          <a:ext cx="679418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804" tIns="0" rIns="256804" bIns="0" numCol="1" spcCol="1270" anchor="ctr" anchorCtr="0">
          <a:noAutofit/>
        </a:bodyPr>
        <a:lstStyle/>
        <a:p>
          <a:pPr lvl="0" algn="l" defTabSz="800100">
            <a:lnSpc>
              <a:spcPct val="90000"/>
            </a:lnSpc>
            <a:spcBef>
              <a:spcPct val="0"/>
            </a:spcBef>
            <a:spcAft>
              <a:spcPct val="35000"/>
            </a:spcAft>
          </a:pPr>
          <a:r>
            <a:rPr lang="en-MY" sz="1800" kern="1200" dirty="0" smtClean="0"/>
            <a:t>Concise</a:t>
          </a:r>
          <a:endParaRPr lang="en-GB" sz="1800" kern="1200" dirty="0"/>
        </a:p>
      </dsp:txBody>
      <dsp:txXfrm>
        <a:off x="511237" y="4008989"/>
        <a:ext cx="674230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50F92-05DB-4C98-8133-00D5F71952C1}">
      <dsp:nvSpPr>
        <dsp:cNvPr id="0" name=""/>
        <dsp:cNvSpPr/>
      </dsp:nvSpPr>
      <dsp:spPr>
        <a:xfrm>
          <a:off x="3433710" y="43161"/>
          <a:ext cx="5829993" cy="78416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MY" sz="1800" kern="1200" dirty="0" smtClean="0">
              <a:sym typeface="Wingdings" panose="05000000000000000000" pitchFamily="2" charset="2"/>
            </a:rPr>
            <a:t>Explain what the customer is really thinking about </a:t>
          </a:r>
          <a:endParaRPr lang="en-US" sz="1800" kern="1200" dirty="0"/>
        </a:p>
      </dsp:txBody>
      <dsp:txXfrm>
        <a:off x="3433710" y="141181"/>
        <a:ext cx="5535933" cy="588120"/>
      </dsp:txXfrm>
    </dsp:sp>
    <dsp:sp modelId="{8AF67869-E59C-43E2-8B72-6A3E48A2AF4C}">
      <dsp:nvSpPr>
        <dsp:cNvPr id="0" name=""/>
        <dsp:cNvSpPr/>
      </dsp:nvSpPr>
      <dsp:spPr>
        <a:xfrm>
          <a:off x="452951" y="0"/>
          <a:ext cx="2980758" cy="869374"/>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accent1">
                  <a:lumMod val="75000"/>
                </a:schemeClr>
              </a:solidFill>
            </a:rPr>
            <a:t>Role</a:t>
          </a:r>
          <a:endParaRPr lang="en-US" sz="2000" kern="1200" dirty="0">
            <a:solidFill>
              <a:schemeClr val="accent1">
                <a:lumMod val="75000"/>
              </a:schemeClr>
            </a:solidFill>
          </a:endParaRPr>
        </a:p>
      </dsp:txBody>
      <dsp:txXfrm>
        <a:off x="495390" y="42439"/>
        <a:ext cx="2895880" cy="784496"/>
      </dsp:txXfrm>
    </dsp:sp>
    <dsp:sp modelId="{C1AD2599-5BE8-4E2B-A7D4-D382B3268B3A}">
      <dsp:nvSpPr>
        <dsp:cNvPr id="0" name=""/>
        <dsp:cNvSpPr/>
      </dsp:nvSpPr>
      <dsp:spPr>
        <a:xfrm>
          <a:off x="3433710" y="1042941"/>
          <a:ext cx="5829993" cy="649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smtClean="0"/>
            <a:t>scoped down the role-goal-benefit to apply it only in this subset of situations that matter for this feature.</a:t>
          </a:r>
        </a:p>
      </dsp:txBody>
      <dsp:txXfrm>
        <a:off x="3433710" y="1124150"/>
        <a:ext cx="5586366" cy="487254"/>
      </dsp:txXfrm>
    </dsp:sp>
    <dsp:sp modelId="{C5FB5B33-B9CD-498C-842F-3C8FBA8A4781}">
      <dsp:nvSpPr>
        <dsp:cNvPr id="0" name=""/>
        <dsp:cNvSpPr/>
      </dsp:nvSpPr>
      <dsp:spPr>
        <a:xfrm>
          <a:off x="452951" y="960551"/>
          <a:ext cx="2980758" cy="794291"/>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accent1">
                  <a:lumMod val="75000"/>
                </a:schemeClr>
              </a:solidFill>
              <a:sym typeface="Wingdings" panose="05000000000000000000" pitchFamily="2" charset="2"/>
            </a:rPr>
            <a:t>Limitations</a:t>
          </a:r>
          <a:endParaRPr lang="en-GB" sz="2000" kern="1200" dirty="0" smtClean="0">
            <a:solidFill>
              <a:schemeClr val="accent1">
                <a:lumMod val="75000"/>
              </a:schemeClr>
            </a:solidFill>
          </a:endParaRPr>
        </a:p>
      </dsp:txBody>
      <dsp:txXfrm>
        <a:off x="491725" y="999325"/>
        <a:ext cx="2903210" cy="716743"/>
      </dsp:txXfrm>
    </dsp:sp>
    <dsp:sp modelId="{EF25F97A-5B5A-4BF3-AFF9-D2BE555063AE}">
      <dsp:nvSpPr>
        <dsp:cNvPr id="0" name=""/>
        <dsp:cNvSpPr/>
      </dsp:nvSpPr>
      <dsp:spPr>
        <a:xfrm>
          <a:off x="3371721" y="1930276"/>
          <a:ext cx="6344933" cy="142573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smtClean="0"/>
            <a:t>Giving the development team a concrete understanding of how the customer will be validating whether or not the feature that they're delivering is actually done, complete, and correct.</a:t>
          </a:r>
        </a:p>
      </dsp:txBody>
      <dsp:txXfrm>
        <a:off x="3371721" y="2108493"/>
        <a:ext cx="5810282" cy="1069302"/>
      </dsp:txXfrm>
    </dsp:sp>
    <dsp:sp modelId="{9663C2CA-95E2-41E2-A638-5923B9EABDC1}">
      <dsp:nvSpPr>
        <dsp:cNvPr id="0" name=""/>
        <dsp:cNvSpPr/>
      </dsp:nvSpPr>
      <dsp:spPr>
        <a:xfrm>
          <a:off x="424899" y="1935357"/>
          <a:ext cx="2977847" cy="1340008"/>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accent1">
                  <a:lumMod val="75000"/>
                </a:schemeClr>
              </a:solidFill>
            </a:rPr>
            <a:t>Definition of Done</a:t>
          </a:r>
          <a:endParaRPr lang="en-GB" sz="2000" kern="1200" dirty="0" smtClean="0">
            <a:solidFill>
              <a:schemeClr val="accent1">
                <a:lumMod val="75000"/>
              </a:schemeClr>
            </a:solidFill>
          </a:endParaRPr>
        </a:p>
      </dsp:txBody>
      <dsp:txXfrm>
        <a:off x="490313" y="2000771"/>
        <a:ext cx="2847019" cy="1209180"/>
      </dsp:txXfrm>
    </dsp:sp>
    <dsp:sp modelId="{542A1967-9FEA-4614-BE73-2637FBFACAFC}">
      <dsp:nvSpPr>
        <dsp:cNvPr id="0" name=""/>
        <dsp:cNvSpPr/>
      </dsp:nvSpPr>
      <dsp:spPr>
        <a:xfrm>
          <a:off x="3433710" y="3422904"/>
          <a:ext cx="5829993" cy="6789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smtClean="0"/>
            <a:t>Keep track of how this feature interacts with other features within the system or other subsystems.</a:t>
          </a:r>
          <a:endParaRPr lang="en-GB" sz="1800" kern="1200" dirty="0"/>
        </a:p>
      </dsp:txBody>
      <dsp:txXfrm>
        <a:off x="3433710" y="3507772"/>
        <a:ext cx="5575388" cy="509210"/>
      </dsp:txXfrm>
    </dsp:sp>
    <dsp:sp modelId="{8002FF1F-3F3D-4EF9-A2D6-755B9C6A86B3}">
      <dsp:nvSpPr>
        <dsp:cNvPr id="0" name=""/>
        <dsp:cNvSpPr/>
      </dsp:nvSpPr>
      <dsp:spPr>
        <a:xfrm>
          <a:off x="452951" y="3381983"/>
          <a:ext cx="2980758" cy="740626"/>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accent1">
                  <a:lumMod val="75000"/>
                </a:schemeClr>
              </a:solidFill>
            </a:rPr>
            <a:t>Engineering task</a:t>
          </a:r>
          <a:endParaRPr lang="en-GB" sz="2000" kern="1200" dirty="0">
            <a:solidFill>
              <a:schemeClr val="accent1">
                <a:lumMod val="75000"/>
              </a:schemeClr>
            </a:solidFill>
          </a:endParaRPr>
        </a:p>
      </dsp:txBody>
      <dsp:txXfrm>
        <a:off x="489105" y="3418137"/>
        <a:ext cx="2908450" cy="668318"/>
      </dsp:txXfrm>
    </dsp:sp>
    <dsp:sp modelId="{DDE064F9-DF16-4D09-A1EB-2C5DC66BFDB3}">
      <dsp:nvSpPr>
        <dsp:cNvPr id="0" name=""/>
        <dsp:cNvSpPr/>
      </dsp:nvSpPr>
      <dsp:spPr>
        <a:xfrm>
          <a:off x="3433710" y="4266710"/>
          <a:ext cx="5829993" cy="6870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MY" sz="1800" kern="1200" dirty="0" smtClean="0">
              <a:sym typeface="Wingdings" panose="05000000000000000000" pitchFamily="2" charset="2"/>
            </a:rPr>
            <a:t>captures the overall costs of the feature.</a:t>
          </a:r>
          <a:endParaRPr lang="en-MY" sz="1800" kern="1200" dirty="0">
            <a:sym typeface="Wingdings" panose="05000000000000000000" pitchFamily="2" charset="2"/>
          </a:endParaRPr>
        </a:p>
      </dsp:txBody>
      <dsp:txXfrm>
        <a:off x="3433710" y="4352592"/>
        <a:ext cx="5572349" cy="515289"/>
      </dsp:txXfrm>
    </dsp:sp>
    <dsp:sp modelId="{5BC2ABE5-3DD1-4148-BEB0-1AADA3520653}">
      <dsp:nvSpPr>
        <dsp:cNvPr id="0" name=""/>
        <dsp:cNvSpPr/>
      </dsp:nvSpPr>
      <dsp:spPr>
        <a:xfrm>
          <a:off x="452951" y="4223313"/>
          <a:ext cx="2980758" cy="753687"/>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MY" sz="2000" b="1" kern="1200" dirty="0" smtClean="0">
              <a:solidFill>
                <a:schemeClr val="accent1">
                  <a:lumMod val="75000"/>
                </a:schemeClr>
              </a:solidFill>
            </a:rPr>
            <a:t>Effort Estimate</a:t>
          </a:r>
          <a:endParaRPr lang="en-MY" sz="2000" kern="1200" dirty="0">
            <a:solidFill>
              <a:schemeClr val="accent1">
                <a:lumMod val="75000"/>
              </a:schemeClr>
            </a:solidFill>
            <a:sym typeface="Wingdings" panose="05000000000000000000" pitchFamily="2" charset="2"/>
          </a:endParaRPr>
        </a:p>
      </dsp:txBody>
      <dsp:txXfrm>
        <a:off x="489743" y="4260105"/>
        <a:ext cx="2907174" cy="680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B5E9B-C681-4F3C-9322-0236006334FB}">
      <dsp:nvSpPr>
        <dsp:cNvPr id="0" name=""/>
        <dsp:cNvSpPr/>
      </dsp:nvSpPr>
      <dsp:spPr>
        <a:xfrm>
          <a:off x="3311921" y="2550"/>
          <a:ext cx="1504156" cy="9777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specific</a:t>
          </a:r>
          <a:endParaRPr lang="en-US" sz="1800" kern="1200" dirty="0"/>
        </a:p>
      </dsp:txBody>
      <dsp:txXfrm>
        <a:off x="3359648" y="50277"/>
        <a:ext cx="1408702" cy="882247"/>
      </dsp:txXfrm>
    </dsp:sp>
    <dsp:sp modelId="{7FB502CC-0197-4ACC-8DE3-8D458685FF8A}">
      <dsp:nvSpPr>
        <dsp:cNvPr id="0" name=""/>
        <dsp:cNvSpPr/>
      </dsp:nvSpPr>
      <dsp:spPr>
        <a:xfrm>
          <a:off x="2107913" y="491401"/>
          <a:ext cx="3912172" cy="3912172"/>
        </a:xfrm>
        <a:custGeom>
          <a:avLst/>
          <a:gdLst/>
          <a:ahLst/>
          <a:cxnLst/>
          <a:rect l="0" t="0" r="0" b="0"/>
          <a:pathLst>
            <a:path>
              <a:moveTo>
                <a:pt x="2718531" y="154711"/>
              </a:moveTo>
              <a:arcTo wR="1956086" hR="1956086" stAng="17576453" swAng="196487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547B9C-796C-4603-921C-F8962C48BC13}">
      <dsp:nvSpPr>
        <dsp:cNvPr id="0" name=""/>
        <dsp:cNvSpPr/>
      </dsp:nvSpPr>
      <dsp:spPr>
        <a:xfrm>
          <a:off x="5172270" y="1354172"/>
          <a:ext cx="1504156" cy="9777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measurable</a:t>
          </a:r>
          <a:endParaRPr lang="en-US" sz="1800" kern="1200" dirty="0"/>
        </a:p>
      </dsp:txBody>
      <dsp:txXfrm>
        <a:off x="5219997" y="1401899"/>
        <a:ext cx="1408702" cy="882247"/>
      </dsp:txXfrm>
    </dsp:sp>
    <dsp:sp modelId="{15D766AC-2A92-49DA-B79D-E2E5D79E55A7}">
      <dsp:nvSpPr>
        <dsp:cNvPr id="0" name=""/>
        <dsp:cNvSpPr/>
      </dsp:nvSpPr>
      <dsp:spPr>
        <a:xfrm>
          <a:off x="2107913" y="491401"/>
          <a:ext cx="3912172" cy="3912172"/>
        </a:xfrm>
        <a:custGeom>
          <a:avLst/>
          <a:gdLst/>
          <a:ahLst/>
          <a:cxnLst/>
          <a:rect l="0" t="0" r="0" b="0"/>
          <a:pathLst>
            <a:path>
              <a:moveTo>
                <a:pt x="3909453" y="1852990"/>
              </a:moveTo>
              <a:arcTo wR="1956086" hR="1956086" stAng="21418730" swAng="219886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FD5F26-D1AB-4FB1-84F1-1BDA2B5A124E}">
      <dsp:nvSpPr>
        <dsp:cNvPr id="0" name=""/>
        <dsp:cNvSpPr/>
      </dsp:nvSpPr>
      <dsp:spPr>
        <a:xfrm>
          <a:off x="4461680" y="3541143"/>
          <a:ext cx="1504156" cy="9777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achievable</a:t>
          </a:r>
          <a:endParaRPr lang="en-US" sz="1800" kern="1200" dirty="0"/>
        </a:p>
      </dsp:txBody>
      <dsp:txXfrm>
        <a:off x="4509407" y="3588870"/>
        <a:ext cx="1408702" cy="882247"/>
      </dsp:txXfrm>
    </dsp:sp>
    <dsp:sp modelId="{EE217E7C-EB2D-49DF-8EA1-E7B330A8394F}">
      <dsp:nvSpPr>
        <dsp:cNvPr id="0" name=""/>
        <dsp:cNvSpPr/>
      </dsp:nvSpPr>
      <dsp:spPr>
        <a:xfrm>
          <a:off x="2107913" y="491401"/>
          <a:ext cx="3912172" cy="3912172"/>
        </a:xfrm>
        <a:custGeom>
          <a:avLst/>
          <a:gdLst/>
          <a:ahLst/>
          <a:cxnLst/>
          <a:rect l="0" t="0" r="0" b="0"/>
          <a:pathLst>
            <a:path>
              <a:moveTo>
                <a:pt x="2345975" y="3872921"/>
              </a:moveTo>
              <a:arcTo wR="1956086" hR="1956086" stAng="4710164" swAng="137967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D763DD-6F86-4396-B1F7-EE9A2E8FEAB5}">
      <dsp:nvSpPr>
        <dsp:cNvPr id="0" name=""/>
        <dsp:cNvSpPr/>
      </dsp:nvSpPr>
      <dsp:spPr>
        <a:xfrm>
          <a:off x="2162163" y="3541143"/>
          <a:ext cx="1504156" cy="9777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relevant</a:t>
          </a:r>
          <a:endParaRPr lang="en-US" sz="1800" kern="1200" dirty="0"/>
        </a:p>
      </dsp:txBody>
      <dsp:txXfrm>
        <a:off x="2209890" y="3588870"/>
        <a:ext cx="1408702" cy="882247"/>
      </dsp:txXfrm>
    </dsp:sp>
    <dsp:sp modelId="{2B8B79A7-13F3-4A6F-A99A-19C0BEA6B0AA}">
      <dsp:nvSpPr>
        <dsp:cNvPr id="0" name=""/>
        <dsp:cNvSpPr/>
      </dsp:nvSpPr>
      <dsp:spPr>
        <a:xfrm>
          <a:off x="2107913" y="491401"/>
          <a:ext cx="3912172" cy="3912172"/>
        </a:xfrm>
        <a:custGeom>
          <a:avLst/>
          <a:gdLst/>
          <a:ahLst/>
          <a:cxnLst/>
          <a:rect l="0" t="0" r="0" b="0"/>
          <a:pathLst>
            <a:path>
              <a:moveTo>
                <a:pt x="327324" y="3039325"/>
              </a:moveTo>
              <a:arcTo wR="1956086" hR="1956086" stAng="8782401" swAng="219886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31BD86-47F4-46DD-B45C-688804F08D3C}">
      <dsp:nvSpPr>
        <dsp:cNvPr id="0" name=""/>
        <dsp:cNvSpPr/>
      </dsp:nvSpPr>
      <dsp:spPr>
        <a:xfrm>
          <a:off x="1451573" y="1354172"/>
          <a:ext cx="1504156" cy="9777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time boxed</a:t>
          </a:r>
          <a:endParaRPr lang="en-US" sz="1800" kern="1200" dirty="0"/>
        </a:p>
      </dsp:txBody>
      <dsp:txXfrm>
        <a:off x="1499300" y="1401899"/>
        <a:ext cx="1408702" cy="882247"/>
      </dsp:txXfrm>
    </dsp:sp>
    <dsp:sp modelId="{FA7D0B99-E6E3-4B8B-AC2C-51D64B1CB0E2}">
      <dsp:nvSpPr>
        <dsp:cNvPr id="0" name=""/>
        <dsp:cNvSpPr/>
      </dsp:nvSpPr>
      <dsp:spPr>
        <a:xfrm>
          <a:off x="2107913" y="491401"/>
          <a:ext cx="3912172" cy="3912172"/>
        </a:xfrm>
        <a:custGeom>
          <a:avLst/>
          <a:gdLst/>
          <a:ahLst/>
          <a:cxnLst/>
          <a:rect l="0" t="0" r="0" b="0"/>
          <a:pathLst>
            <a:path>
              <a:moveTo>
                <a:pt x="340381" y="853465"/>
              </a:moveTo>
              <a:arcTo wR="1956086" hR="1956086" stAng="12858670" swAng="196487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FD52-8894-4501-ACDE-EAD2D75C3F6A}">
      <dsp:nvSpPr>
        <dsp:cNvPr id="0" name=""/>
        <dsp:cNvSpPr/>
      </dsp:nvSpPr>
      <dsp:spPr>
        <a:xfrm>
          <a:off x="0" y="477021"/>
          <a:ext cx="8323358" cy="352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3292" tIns="583184" rIns="753292" bIns="199136" numCol="1" spcCol="1270" anchor="t" anchorCtr="0">
          <a:noAutofit/>
        </a:bodyPr>
        <a:lstStyle/>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I</a:t>
          </a:r>
          <a:r>
            <a:rPr lang="en-MY" sz="2800" kern="1200" dirty="0" smtClean="0"/>
            <a:t>ndependent </a:t>
          </a:r>
        </a:p>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N</a:t>
          </a:r>
          <a:r>
            <a:rPr lang="en-MY" sz="2800" kern="1200" dirty="0" smtClean="0"/>
            <a:t>egotiable </a:t>
          </a:r>
        </a:p>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V</a:t>
          </a:r>
          <a:r>
            <a:rPr lang="en-MY" sz="2800" kern="1200" dirty="0" smtClean="0"/>
            <a:t>aluable </a:t>
          </a:r>
        </a:p>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E</a:t>
          </a:r>
          <a:r>
            <a:rPr lang="en-MY" sz="2800" kern="1200" dirty="0" smtClean="0"/>
            <a:t>stimable </a:t>
          </a:r>
        </a:p>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S</a:t>
          </a:r>
          <a:r>
            <a:rPr lang="en-MY" sz="2800" kern="1200" dirty="0" smtClean="0"/>
            <a:t>mall </a:t>
          </a:r>
        </a:p>
        <a:p>
          <a:pPr marL="285750" lvl="1" indent="-285750" algn="l" defTabSz="1244600">
            <a:lnSpc>
              <a:spcPct val="90000"/>
            </a:lnSpc>
            <a:spcBef>
              <a:spcPct val="0"/>
            </a:spcBef>
            <a:spcAft>
              <a:spcPct val="15000"/>
            </a:spcAft>
            <a:buChar char="••"/>
          </a:pPr>
          <a:r>
            <a:rPr lang="en-MY" sz="2800" kern="1200" dirty="0" smtClean="0">
              <a:solidFill>
                <a:schemeClr val="accent1">
                  <a:lumMod val="60000"/>
                  <a:lumOff val="40000"/>
                </a:schemeClr>
              </a:solidFill>
            </a:rPr>
            <a:t>T</a:t>
          </a:r>
          <a:r>
            <a:rPr lang="en-MY" sz="2800" kern="1200" dirty="0" smtClean="0"/>
            <a:t>estable </a:t>
          </a:r>
          <a:endParaRPr lang="en-GB" sz="2800" kern="1200" dirty="0"/>
        </a:p>
      </dsp:txBody>
      <dsp:txXfrm>
        <a:off x="0" y="477021"/>
        <a:ext cx="8323358" cy="3528000"/>
      </dsp:txXfrm>
    </dsp:sp>
    <dsp:sp modelId="{C08DBEBD-76BD-462A-9639-1587922F107D}">
      <dsp:nvSpPr>
        <dsp:cNvPr id="0" name=""/>
        <dsp:cNvSpPr/>
      </dsp:nvSpPr>
      <dsp:spPr>
        <a:xfrm>
          <a:off x="485298" y="63741"/>
          <a:ext cx="6794182"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804" tIns="0" rIns="256804" bIns="0" numCol="1" spcCol="1270" anchor="ctr" anchorCtr="0">
          <a:noAutofit/>
        </a:bodyPr>
        <a:lstStyle/>
        <a:p>
          <a:pPr lvl="0" algn="l" defTabSz="1244600">
            <a:lnSpc>
              <a:spcPct val="90000"/>
            </a:lnSpc>
            <a:spcBef>
              <a:spcPct val="0"/>
            </a:spcBef>
            <a:spcAft>
              <a:spcPct val="35000"/>
            </a:spcAft>
          </a:pPr>
          <a:r>
            <a:rPr lang="en-MY" sz="2800" kern="1200" dirty="0" smtClean="0"/>
            <a:t>INVEST stands for </a:t>
          </a:r>
          <a:endParaRPr lang="en-US" sz="2800" kern="1200" dirty="0"/>
        </a:p>
      </dsp:txBody>
      <dsp:txXfrm>
        <a:off x="525647" y="104090"/>
        <a:ext cx="671348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26EA2-025B-4E39-B1ED-49975D43CFEA}">
      <dsp:nvSpPr>
        <dsp:cNvPr id="0" name=""/>
        <dsp:cNvSpPr/>
      </dsp:nvSpPr>
      <dsp:spPr>
        <a:xfrm>
          <a:off x="-6538008" y="-999897"/>
          <a:ext cx="7781759" cy="7781759"/>
        </a:xfrm>
        <a:prstGeom prst="blockArc">
          <a:avLst>
            <a:gd name="adj1" fmla="val 18900000"/>
            <a:gd name="adj2" fmla="val 2700000"/>
            <a:gd name="adj3" fmla="val 27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D6EF8-7806-4A44-BEA7-C91E27D83F46}">
      <dsp:nvSpPr>
        <dsp:cNvPr id="0" name=""/>
        <dsp:cNvSpPr/>
      </dsp:nvSpPr>
      <dsp:spPr>
        <a:xfrm>
          <a:off x="462919" y="304478"/>
          <a:ext cx="8970719" cy="6087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t>Independent</a:t>
          </a:r>
          <a:r>
            <a:rPr lang="en-MY" sz="1800" kern="1200" dirty="0" smtClean="0">
              <a:sym typeface="Wingdings" panose="05000000000000000000" pitchFamily="2" charset="2"/>
            </a:rPr>
            <a:t> each user stories should be independent from each other as much as possible </a:t>
          </a:r>
          <a:endParaRPr lang="en-US" sz="1800" kern="1200" dirty="0"/>
        </a:p>
      </dsp:txBody>
      <dsp:txXfrm>
        <a:off x="462919" y="304478"/>
        <a:ext cx="8970719" cy="608725"/>
      </dsp:txXfrm>
    </dsp:sp>
    <dsp:sp modelId="{148744CE-8E16-432C-999F-D7841B9E3B68}">
      <dsp:nvSpPr>
        <dsp:cNvPr id="0" name=""/>
        <dsp:cNvSpPr/>
      </dsp:nvSpPr>
      <dsp:spPr>
        <a:xfrm>
          <a:off x="82465" y="228387"/>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D427841-05A7-4071-970C-C458BE2C7222}">
      <dsp:nvSpPr>
        <dsp:cNvPr id="0" name=""/>
        <dsp:cNvSpPr/>
      </dsp:nvSpPr>
      <dsp:spPr>
        <a:xfrm>
          <a:off x="963637" y="1143557"/>
          <a:ext cx="8470001" cy="6087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t>Negotiable</a:t>
          </a:r>
          <a:r>
            <a:rPr lang="en-MY" sz="1800" kern="1200" dirty="0" smtClean="0">
              <a:sym typeface="Wingdings" panose="05000000000000000000" pitchFamily="2" charset="2"/>
            </a:rPr>
            <a:t> extra features or details you want to add</a:t>
          </a:r>
          <a:endParaRPr lang="en-MY" sz="1800" kern="1200" dirty="0">
            <a:sym typeface="Wingdings" panose="05000000000000000000" pitchFamily="2" charset="2"/>
          </a:endParaRPr>
        </a:p>
      </dsp:txBody>
      <dsp:txXfrm>
        <a:off x="963637" y="1143557"/>
        <a:ext cx="8470001" cy="608725"/>
      </dsp:txXfrm>
    </dsp:sp>
    <dsp:sp modelId="{50BFEC46-4321-4EA8-BD77-52B808F0F402}">
      <dsp:nvSpPr>
        <dsp:cNvPr id="0" name=""/>
        <dsp:cNvSpPr/>
      </dsp:nvSpPr>
      <dsp:spPr>
        <a:xfrm>
          <a:off x="546234" y="1104410"/>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AF561AA-2F50-421E-B388-5E2E023E3502}">
      <dsp:nvSpPr>
        <dsp:cNvPr id="0" name=""/>
        <dsp:cNvSpPr/>
      </dsp:nvSpPr>
      <dsp:spPr>
        <a:xfrm>
          <a:off x="1210238" y="1967317"/>
          <a:ext cx="8241035" cy="82409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sym typeface="Wingdings" panose="05000000000000000000" pitchFamily="2" charset="2"/>
            </a:rPr>
            <a:t>Valuable</a:t>
          </a:r>
          <a:r>
            <a:rPr lang="en-MY" sz="1800" kern="1200" dirty="0" smtClean="0">
              <a:sym typeface="Wingdings" panose="05000000000000000000" pitchFamily="2" charset="2"/>
            </a:rPr>
            <a:t> the value of the feature. This will change if the product change, customer expectations change, etc. so the team can revaluate the value of the feature that they are building.</a:t>
          </a:r>
          <a:endParaRPr lang="en-GB" sz="1800" kern="1200" dirty="0"/>
        </a:p>
      </dsp:txBody>
      <dsp:txXfrm>
        <a:off x="1210238" y="1967317"/>
        <a:ext cx="8241035" cy="824098"/>
      </dsp:txXfrm>
    </dsp:sp>
    <dsp:sp modelId="{E214B7F7-0697-4BDC-AA40-1AB184B0A859}">
      <dsp:nvSpPr>
        <dsp:cNvPr id="0" name=""/>
        <dsp:cNvSpPr/>
      </dsp:nvSpPr>
      <dsp:spPr>
        <a:xfrm>
          <a:off x="812149" y="2008152"/>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804EE47-8F06-412F-92F6-4D8573D721AF}">
      <dsp:nvSpPr>
        <dsp:cNvPr id="0" name=""/>
        <dsp:cNvSpPr/>
      </dsp:nvSpPr>
      <dsp:spPr>
        <a:xfrm>
          <a:off x="1174143" y="3017946"/>
          <a:ext cx="8241035" cy="843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t>Estimable</a:t>
          </a:r>
          <a:r>
            <a:rPr lang="en-MY" sz="1800" kern="1200" dirty="0" smtClean="0"/>
            <a:t> </a:t>
          </a:r>
          <a:r>
            <a:rPr lang="en-MY" sz="1800" kern="1200" dirty="0" smtClean="0">
              <a:sym typeface="Wingdings" panose="05000000000000000000" pitchFamily="2" charset="2"/>
            </a:rPr>
            <a:t> able to provide an effective costing for their feature. If the feature is really big, it should be broken down so that it can be a set of features that can be estimable.</a:t>
          </a:r>
        </a:p>
      </dsp:txBody>
      <dsp:txXfrm>
        <a:off x="1174143" y="3017946"/>
        <a:ext cx="8241035" cy="843187"/>
      </dsp:txXfrm>
    </dsp:sp>
    <dsp:sp modelId="{4D25C17C-75CC-4628-BC1C-9387896618EF}">
      <dsp:nvSpPr>
        <dsp:cNvPr id="0" name=""/>
        <dsp:cNvSpPr/>
      </dsp:nvSpPr>
      <dsp:spPr>
        <a:xfrm>
          <a:off x="775207" y="3031379"/>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84D2FF5-8C0A-4D29-96AC-32AF01D4628D}">
      <dsp:nvSpPr>
        <dsp:cNvPr id="0" name=""/>
        <dsp:cNvSpPr/>
      </dsp:nvSpPr>
      <dsp:spPr>
        <a:xfrm>
          <a:off x="926708" y="4057390"/>
          <a:ext cx="8470001" cy="6087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sym typeface="Wingdings" panose="05000000000000000000" pitchFamily="2" charset="2"/>
            </a:rPr>
            <a:t>Small</a:t>
          </a:r>
          <a:r>
            <a:rPr lang="en-MY" sz="1800" kern="1200" dirty="0" smtClean="0">
              <a:sym typeface="Wingdings" panose="05000000000000000000" pitchFamily="2" charset="2"/>
            </a:rPr>
            <a:t> small features are easier to estimate and able to help drive other features.</a:t>
          </a:r>
        </a:p>
      </dsp:txBody>
      <dsp:txXfrm>
        <a:off x="926708" y="4057390"/>
        <a:ext cx="8470001" cy="608725"/>
      </dsp:txXfrm>
    </dsp:sp>
    <dsp:sp modelId="{F9C3BED3-49A5-4197-93B1-C5DE81675389}">
      <dsp:nvSpPr>
        <dsp:cNvPr id="0" name=""/>
        <dsp:cNvSpPr/>
      </dsp:nvSpPr>
      <dsp:spPr>
        <a:xfrm>
          <a:off x="564709" y="3935114"/>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5E9C38B-2CC0-42D5-A5E7-0BD67CAEB55C}">
      <dsp:nvSpPr>
        <dsp:cNvPr id="0" name=""/>
        <dsp:cNvSpPr/>
      </dsp:nvSpPr>
      <dsp:spPr>
        <a:xfrm>
          <a:off x="462919" y="4868760"/>
          <a:ext cx="8970719" cy="6087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176" tIns="45720" rIns="45720" bIns="45720" numCol="1" spcCol="1270" anchor="ctr" anchorCtr="0">
          <a:noAutofit/>
        </a:bodyPr>
        <a:lstStyle/>
        <a:p>
          <a:pPr lvl="0" algn="l" defTabSz="800100">
            <a:lnSpc>
              <a:spcPct val="90000"/>
            </a:lnSpc>
            <a:spcBef>
              <a:spcPct val="0"/>
            </a:spcBef>
            <a:spcAft>
              <a:spcPct val="35000"/>
            </a:spcAft>
          </a:pPr>
          <a:r>
            <a:rPr lang="en-MY" sz="1800" b="1" kern="1200" dirty="0" smtClean="0">
              <a:sym typeface="Wingdings" panose="05000000000000000000" pitchFamily="2" charset="2"/>
            </a:rPr>
            <a:t>Testable</a:t>
          </a:r>
          <a:r>
            <a:rPr lang="en-MY" sz="1800" kern="1200" dirty="0" smtClean="0">
              <a:sym typeface="Wingdings" panose="05000000000000000000" pitchFamily="2" charset="2"/>
            </a:rPr>
            <a:t> stories can be tested. Customer and developer can make sure that the feature is developed in an agreed way.</a:t>
          </a:r>
          <a:endParaRPr lang="en-MY" sz="1800" kern="1200" dirty="0" smtClean="0"/>
        </a:p>
      </dsp:txBody>
      <dsp:txXfrm>
        <a:off x="462919" y="4868760"/>
        <a:ext cx="8970719" cy="608725"/>
      </dsp:txXfrm>
    </dsp:sp>
    <dsp:sp modelId="{76B7DB44-CD05-4399-AC1C-D4AB4679B71A}">
      <dsp:nvSpPr>
        <dsp:cNvPr id="0" name=""/>
        <dsp:cNvSpPr/>
      </dsp:nvSpPr>
      <dsp:spPr>
        <a:xfrm>
          <a:off x="82465" y="4792669"/>
          <a:ext cx="760906" cy="76090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5462AC13-EE7C-4C3D-A9B4-A708FD10CD1B}" type="datetimeFigureOut">
              <a:rPr lang="en-US" smtClean="0"/>
              <a:t>6/9/2022</a:t>
            </a:fld>
            <a:endParaRPr lang="en-US"/>
          </a:p>
        </p:txBody>
      </p:sp>
      <p:sp>
        <p:nvSpPr>
          <p:cNvPr id="4" name="Footer Placeholder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C3CAE3B6-FB55-4DBC-BE40-9CB67323106C}" type="slidenum">
              <a:rPr lang="en-US" smtClean="0"/>
              <a:t>‹#›</a:t>
            </a:fld>
            <a:endParaRPr lang="en-US"/>
          </a:p>
        </p:txBody>
      </p:sp>
    </p:spTree>
    <p:extLst>
      <p:ext uri="{BB962C8B-B14F-4D97-AF65-F5344CB8AC3E}">
        <p14:creationId xmlns:p14="http://schemas.microsoft.com/office/powerpoint/2010/main" val="303613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71285EE-DC48-40B5-A6D7-174FD4BDA56C}" type="datetimeFigureOut">
              <a:rPr lang="en-US" smtClean="0"/>
              <a:t>6/9/2022</a:t>
            </a:fld>
            <a:endParaRPr 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DC9C27C0-8281-4710-BDAE-4680CEEAC1F9}" type="slidenum">
              <a:rPr lang="en-US" smtClean="0"/>
              <a:t>‹#›</a:t>
            </a:fld>
            <a:endParaRPr lang="en-US"/>
          </a:p>
        </p:txBody>
      </p:sp>
    </p:spTree>
    <p:extLst>
      <p:ext uri="{BB962C8B-B14F-4D97-AF65-F5344CB8AC3E}">
        <p14:creationId xmlns:p14="http://schemas.microsoft.com/office/powerpoint/2010/main" val="117341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25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269218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16</a:t>
            </a:fld>
            <a:endParaRPr lang="en-US" dirty="0"/>
          </a:p>
        </p:txBody>
      </p:sp>
    </p:spTree>
    <p:extLst>
      <p:ext uri="{BB962C8B-B14F-4D97-AF65-F5344CB8AC3E}">
        <p14:creationId xmlns:p14="http://schemas.microsoft.com/office/powerpoint/2010/main" val="210612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17</a:t>
            </a:fld>
            <a:endParaRPr lang="en-US" dirty="0"/>
          </a:p>
        </p:txBody>
      </p:sp>
    </p:spTree>
    <p:extLst>
      <p:ext uri="{BB962C8B-B14F-4D97-AF65-F5344CB8AC3E}">
        <p14:creationId xmlns:p14="http://schemas.microsoft.com/office/powerpoint/2010/main" val="228750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18</a:t>
            </a:fld>
            <a:endParaRPr lang="en-US" dirty="0"/>
          </a:p>
        </p:txBody>
      </p:sp>
    </p:spTree>
    <p:extLst>
      <p:ext uri="{BB962C8B-B14F-4D97-AF65-F5344CB8AC3E}">
        <p14:creationId xmlns:p14="http://schemas.microsoft.com/office/powerpoint/2010/main" val="322205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19</a:t>
            </a:fld>
            <a:endParaRPr lang="en-US" dirty="0"/>
          </a:p>
        </p:txBody>
      </p:sp>
    </p:spTree>
    <p:extLst>
      <p:ext uri="{BB962C8B-B14F-4D97-AF65-F5344CB8AC3E}">
        <p14:creationId xmlns:p14="http://schemas.microsoft.com/office/powerpoint/2010/main" val="12421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20</a:t>
            </a:fld>
            <a:endParaRPr lang="en-US" dirty="0"/>
          </a:p>
        </p:txBody>
      </p:sp>
    </p:spTree>
    <p:extLst>
      <p:ext uri="{BB962C8B-B14F-4D97-AF65-F5344CB8AC3E}">
        <p14:creationId xmlns:p14="http://schemas.microsoft.com/office/powerpoint/2010/main" val="3926956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21</a:t>
            </a:fld>
            <a:endParaRPr lang="en-US" dirty="0"/>
          </a:p>
        </p:txBody>
      </p:sp>
    </p:spTree>
    <p:extLst>
      <p:ext uri="{BB962C8B-B14F-4D97-AF65-F5344CB8AC3E}">
        <p14:creationId xmlns:p14="http://schemas.microsoft.com/office/powerpoint/2010/main" val="72953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22</a:t>
            </a:fld>
            <a:endParaRPr lang="en-US" dirty="0"/>
          </a:p>
        </p:txBody>
      </p:sp>
    </p:spTree>
    <p:extLst>
      <p:ext uri="{BB962C8B-B14F-4D97-AF65-F5344CB8AC3E}">
        <p14:creationId xmlns:p14="http://schemas.microsoft.com/office/powerpoint/2010/main" val="3036764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1906100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39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12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929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09/06/2022</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47533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2392809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4267533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313178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158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5436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7184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5828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4089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7440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75789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09/06/2022</a:t>
            </a:fld>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9184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9924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747757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2158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19886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32710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05016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7975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471871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059209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673095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28772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70660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49099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0338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44943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2197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84565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09/06/2022</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31349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847003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2"/>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30808254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6"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hyperlink" Target="https://padlet.com/phithuan_tan/CSE3033" TargetMode="Externa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hyperlink" Target="https://padlet.com/phithuan_tan/CSE3033" TargetMode="Externa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hyperlink" Target="https://hygger.io/" TargetMode="External"/><Relationship Id="rId1" Type="http://schemas.openxmlformats.org/officeDocument/2006/relationships/slideLayout" Target="../slideLayouts/slideLayout17.xml"/><Relationship Id="rId4" Type="http://schemas.openxmlformats.org/officeDocument/2006/relationships/hyperlink" Target="https://www.projectmanager.com/blog/burndown-chart-what-is-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157840"/>
          </a:xfrm>
        </p:spPr>
        <p:txBody>
          <a:bodyPr vert="horz" lIns="0" tIns="0" rIns="91440" bIns="45720" rtlCol="0" anchor="b">
            <a:noAutofit/>
          </a:bodyPr>
          <a:lstStyle/>
          <a:p>
            <a:pPr algn="ctr"/>
            <a:r>
              <a:rPr lang="en-US" sz="4400" spc="-200" dirty="0" smtClean="0">
                <a:solidFill>
                  <a:schemeClr val="bg1"/>
                </a:solidFill>
                <a:latin typeface="Arial" panose="020B0604020202020204" pitchFamily="34" charset="0"/>
                <a:cs typeface="Arial" panose="020B0604020202020204" pitchFamily="34" charset="0"/>
              </a:rPr>
              <a:t/>
            </a:r>
            <a:br>
              <a:rPr lang="en-US" sz="44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dirty="0" err="1" smtClean="0">
                <a:solidFill>
                  <a:schemeClr val="bg1"/>
                </a:solidFill>
                <a:latin typeface="Arial" panose="020B0604020202020204" pitchFamily="34" charset="0"/>
                <a:cs typeface="Arial" panose="020B0604020202020204" pitchFamily="34" charset="0"/>
              </a:rPr>
              <a:t>CSE3033N</a:t>
            </a: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Software Engineering</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Topic: </a:t>
            </a:r>
            <a:br>
              <a:rPr lang="en-US" sz="32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Project Management – SCRUM</a:t>
            </a:r>
            <a:br>
              <a:rPr lang="en-US" sz="3200" spc="-200" dirty="0" smtClean="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386916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More Examples of User Stories </a:t>
            </a:r>
            <a:endParaRPr lang="en-GB" dirty="0"/>
          </a:p>
        </p:txBody>
      </p:sp>
      <p:sp>
        <p:nvSpPr>
          <p:cNvPr id="3" name="Content Placeholder 2"/>
          <p:cNvSpPr>
            <a:spLocks noGrp="1"/>
          </p:cNvSpPr>
          <p:nvPr>
            <p:ph idx="1"/>
          </p:nvPr>
        </p:nvSpPr>
        <p:spPr>
          <a:xfrm>
            <a:off x="609604" y="1828800"/>
            <a:ext cx="9706633" cy="3737555"/>
          </a:xfrm>
        </p:spPr>
        <p:txBody>
          <a:bodyPr>
            <a:normAutofit/>
          </a:bodyPr>
          <a:lstStyle/>
          <a:p>
            <a:r>
              <a:rPr lang="en-MY" sz="2800" dirty="0" smtClean="0"/>
              <a:t>User stories for a website </a:t>
            </a:r>
          </a:p>
          <a:p>
            <a:pPr lvl="1"/>
            <a:r>
              <a:rPr lang="en-MY" sz="2400" dirty="0" smtClean="0"/>
              <a:t>Basically this site allows you to create a profile, show some news, display some events, FAQs, resources and display jobs </a:t>
            </a:r>
            <a:endParaRPr lang="en-GB" sz="2400" dirty="0"/>
          </a:p>
        </p:txBody>
      </p:sp>
    </p:spTree>
    <p:extLst>
      <p:ext uri="{BB962C8B-B14F-4D97-AF65-F5344CB8AC3E}">
        <p14:creationId xmlns:p14="http://schemas.microsoft.com/office/powerpoint/2010/main" val="1932319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smtClean="0"/>
              <a:t>Sample User Stories for Creating Profiles</a:t>
            </a:r>
            <a:endParaRPr lang="en-GB" dirty="0"/>
          </a:p>
        </p:txBody>
      </p:sp>
      <p:sp>
        <p:nvSpPr>
          <p:cNvPr id="3" name="Content Placeholder 2"/>
          <p:cNvSpPr>
            <a:spLocks noGrp="1"/>
          </p:cNvSpPr>
          <p:nvPr>
            <p:ph idx="1"/>
          </p:nvPr>
        </p:nvSpPr>
        <p:spPr>
          <a:xfrm>
            <a:off x="609603" y="1524000"/>
            <a:ext cx="9706633" cy="3478937"/>
          </a:xfrm>
        </p:spPr>
        <p:txBody>
          <a:bodyPr>
            <a:normAutofit/>
          </a:bodyPr>
          <a:lstStyle/>
          <a:p>
            <a:r>
              <a:rPr lang="en-MY" sz="2400" dirty="0"/>
              <a:t>As a site member, I can fill out an application to become a Practitioner</a:t>
            </a:r>
            <a:r>
              <a:rPr lang="en-MY" sz="2400" dirty="0" smtClean="0"/>
              <a:t>.</a:t>
            </a:r>
          </a:p>
          <a:p>
            <a:endParaRPr lang="en-MY" sz="2400" dirty="0"/>
          </a:p>
          <a:p>
            <a:r>
              <a:rPr lang="en-MY" sz="2400" dirty="0"/>
              <a:t>As a Practitioner, I want my profile page to include additional details about me (i.e., some of </a:t>
            </a:r>
            <a:r>
              <a:rPr lang="en-MY" sz="2400" dirty="0" smtClean="0"/>
              <a:t>the answers </a:t>
            </a:r>
            <a:r>
              <a:rPr lang="en-MY" sz="2400" dirty="0"/>
              <a:t>to my Practitioner application).</a:t>
            </a:r>
          </a:p>
          <a:p>
            <a:pPr marL="0" indent="0">
              <a:buNone/>
            </a:pPr>
            <a:endParaRPr lang="en-GB" sz="1600" dirty="0"/>
          </a:p>
        </p:txBody>
      </p:sp>
    </p:spTree>
    <p:extLst>
      <p:ext uri="{BB962C8B-B14F-4D97-AF65-F5344CB8AC3E}">
        <p14:creationId xmlns:p14="http://schemas.microsoft.com/office/powerpoint/2010/main" val="4227304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Sample User Stories for Displaying News on a Website</a:t>
            </a:r>
            <a:endParaRPr lang="en-GB" dirty="0"/>
          </a:p>
        </p:txBody>
      </p:sp>
      <p:sp>
        <p:nvSpPr>
          <p:cNvPr id="3" name="Content Placeholder 2"/>
          <p:cNvSpPr>
            <a:spLocks noGrp="1"/>
          </p:cNvSpPr>
          <p:nvPr>
            <p:ph idx="1"/>
          </p:nvPr>
        </p:nvSpPr>
        <p:spPr>
          <a:xfrm>
            <a:off x="609603" y="1690255"/>
            <a:ext cx="9706633" cy="3054064"/>
          </a:xfrm>
        </p:spPr>
        <p:txBody>
          <a:bodyPr>
            <a:normAutofit/>
          </a:bodyPr>
          <a:lstStyle/>
          <a:p>
            <a:r>
              <a:rPr lang="en-MY" sz="2400" dirty="0"/>
              <a:t>As a site visitor, I can read current news on the home page</a:t>
            </a:r>
            <a:r>
              <a:rPr lang="en-MY" sz="2400" dirty="0" smtClean="0"/>
              <a:t>.</a:t>
            </a:r>
          </a:p>
          <a:p>
            <a:endParaRPr lang="en-MY" sz="2400" dirty="0"/>
          </a:p>
          <a:p>
            <a:r>
              <a:rPr lang="en-MY" sz="2400" dirty="0" smtClean="0"/>
              <a:t>As </a:t>
            </a:r>
            <a:r>
              <a:rPr lang="en-MY" sz="2400" dirty="0"/>
              <a:t>a site visitor, I can access old news that is no longer on the home page.</a:t>
            </a:r>
          </a:p>
          <a:p>
            <a:endParaRPr lang="en-GB" sz="2400" dirty="0"/>
          </a:p>
        </p:txBody>
      </p:sp>
    </p:spTree>
    <p:extLst>
      <p:ext uri="{BB962C8B-B14F-4D97-AF65-F5344CB8AC3E}">
        <p14:creationId xmlns:p14="http://schemas.microsoft.com/office/powerpoint/2010/main" val="3945358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smtClean="0"/>
              <a:t>Sample User Stories for Courses and Events </a:t>
            </a:r>
            <a:endParaRPr lang="en-GB" dirty="0"/>
          </a:p>
        </p:txBody>
      </p:sp>
      <p:sp>
        <p:nvSpPr>
          <p:cNvPr id="3" name="Content Placeholder 2"/>
          <p:cNvSpPr>
            <a:spLocks noGrp="1"/>
          </p:cNvSpPr>
          <p:nvPr>
            <p:ph idx="1"/>
          </p:nvPr>
        </p:nvSpPr>
        <p:spPr>
          <a:xfrm>
            <a:off x="609603" y="1686505"/>
            <a:ext cx="10076870" cy="3753713"/>
          </a:xfrm>
        </p:spPr>
        <p:txBody>
          <a:bodyPr>
            <a:noAutofit/>
          </a:bodyPr>
          <a:lstStyle/>
          <a:p>
            <a:r>
              <a:rPr lang="en-MY" sz="2400" dirty="0"/>
              <a:t>As a site visitor, I can see a list of all upcoming “Certification Courses.” I can page through them if there are a lot</a:t>
            </a:r>
            <a:r>
              <a:rPr lang="en-MY" sz="2400" dirty="0" smtClean="0"/>
              <a:t>.</a:t>
            </a:r>
          </a:p>
          <a:p>
            <a:endParaRPr lang="en-MY" sz="2400" dirty="0"/>
          </a:p>
          <a:p>
            <a:r>
              <a:rPr lang="en-MY" sz="2400" dirty="0"/>
              <a:t>As a site visitor, I can see a list of all upcoming “Other Courses” (non-certification courses). I can page through them if necessary</a:t>
            </a:r>
            <a:r>
              <a:rPr lang="en-MY" sz="2400" dirty="0" smtClean="0"/>
              <a:t>.</a:t>
            </a:r>
          </a:p>
          <a:p>
            <a:endParaRPr lang="en-MY" sz="2400" dirty="0"/>
          </a:p>
          <a:p>
            <a:r>
              <a:rPr lang="en-MY" sz="2400" dirty="0"/>
              <a:t>As a site visitor, I can see a list of all upcoming “Events.” (Events are things such as the Scrum Gathering, conferences, free seminars, etc.)</a:t>
            </a:r>
          </a:p>
          <a:p>
            <a:endParaRPr lang="en-GB" sz="2400" dirty="0"/>
          </a:p>
        </p:txBody>
      </p:sp>
    </p:spTree>
    <p:extLst>
      <p:ext uri="{BB962C8B-B14F-4D97-AF65-F5344CB8AC3E}">
        <p14:creationId xmlns:p14="http://schemas.microsoft.com/office/powerpoint/2010/main" val="95997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Sample User Stories for FAQs</a:t>
            </a:r>
            <a:endParaRPr lang="en-GB" dirty="0"/>
          </a:p>
        </p:txBody>
      </p:sp>
      <p:sp>
        <p:nvSpPr>
          <p:cNvPr id="3" name="Content Placeholder 2"/>
          <p:cNvSpPr>
            <a:spLocks noGrp="1"/>
          </p:cNvSpPr>
          <p:nvPr>
            <p:ph idx="1"/>
          </p:nvPr>
        </p:nvSpPr>
        <p:spPr>
          <a:xfrm>
            <a:off x="609603" y="1797341"/>
            <a:ext cx="9706633" cy="3085523"/>
          </a:xfrm>
        </p:spPr>
        <p:txBody>
          <a:bodyPr>
            <a:normAutofit/>
          </a:bodyPr>
          <a:lstStyle/>
          <a:p>
            <a:r>
              <a:rPr lang="en-MY" sz="2400" dirty="0"/>
              <a:t>As a site visitor, I can read FAQs</a:t>
            </a:r>
            <a:r>
              <a:rPr lang="en-MY" sz="2400" dirty="0" smtClean="0"/>
              <a:t>.</a:t>
            </a:r>
          </a:p>
          <a:p>
            <a:endParaRPr lang="en-MY" sz="2400" dirty="0"/>
          </a:p>
          <a:p>
            <a:r>
              <a:rPr lang="en-MY" sz="2400" dirty="0"/>
              <a:t>As a site editor, I can maintain an FAQ section.</a:t>
            </a:r>
          </a:p>
          <a:p>
            <a:pPr marL="0" indent="0">
              <a:buNone/>
            </a:pPr>
            <a:endParaRPr lang="en-GB" sz="2400" dirty="0"/>
          </a:p>
        </p:txBody>
      </p:sp>
    </p:spTree>
    <p:extLst>
      <p:ext uri="{BB962C8B-B14F-4D97-AF65-F5344CB8AC3E}">
        <p14:creationId xmlns:p14="http://schemas.microsoft.com/office/powerpoint/2010/main" val="148732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Sample User Stories for Jobs </a:t>
            </a:r>
            <a:endParaRPr lang="en-GB" dirty="0"/>
          </a:p>
        </p:txBody>
      </p:sp>
      <p:sp>
        <p:nvSpPr>
          <p:cNvPr id="3" name="Content Placeholder 2"/>
          <p:cNvSpPr>
            <a:spLocks noGrp="1"/>
          </p:cNvSpPr>
          <p:nvPr>
            <p:ph idx="1"/>
          </p:nvPr>
        </p:nvSpPr>
        <p:spPr>
          <a:xfrm>
            <a:off x="609603" y="1686505"/>
            <a:ext cx="9706633" cy="3085523"/>
          </a:xfrm>
        </p:spPr>
        <p:txBody>
          <a:bodyPr>
            <a:normAutofit lnSpcReduction="10000"/>
          </a:bodyPr>
          <a:lstStyle/>
          <a:p>
            <a:r>
              <a:rPr lang="en-MY" sz="2400" dirty="0"/>
              <a:t>As someone who wants to hire, I can post a “help wanted ad</a:t>
            </a:r>
            <a:r>
              <a:rPr lang="en-MY" sz="2400" dirty="0" smtClean="0"/>
              <a:t>”.</a:t>
            </a:r>
          </a:p>
          <a:p>
            <a:endParaRPr lang="en-MY" sz="2400" dirty="0"/>
          </a:p>
          <a:p>
            <a:r>
              <a:rPr lang="en-MY" sz="2400" dirty="0"/>
              <a:t>As a site admin, I need to approve each help wanted ad before it gets to the site</a:t>
            </a:r>
            <a:r>
              <a:rPr lang="en-MY" sz="2400" dirty="0" smtClean="0"/>
              <a:t>.</a:t>
            </a:r>
          </a:p>
          <a:p>
            <a:endParaRPr lang="en-MY" sz="2400" dirty="0"/>
          </a:p>
          <a:p>
            <a:r>
              <a:rPr lang="en-MY" sz="2400" dirty="0"/>
              <a:t>As a site admin, I am emailed whenever a job is submitted (so that I am aware of it and can decide if I want to post it).</a:t>
            </a:r>
          </a:p>
          <a:p>
            <a:pPr marL="0" indent="0">
              <a:buNone/>
            </a:pPr>
            <a:endParaRPr lang="en-GB" sz="2400" dirty="0"/>
          </a:p>
        </p:txBody>
      </p:sp>
    </p:spTree>
    <p:extLst>
      <p:ext uri="{BB962C8B-B14F-4D97-AF65-F5344CB8AC3E}">
        <p14:creationId xmlns:p14="http://schemas.microsoft.com/office/powerpoint/2010/main" val="1307406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4" y="309920"/>
            <a:ext cx="9515959" cy="846793"/>
          </a:xfrm>
        </p:spPr>
        <p:txBody>
          <a:bodyPr>
            <a:normAutofit/>
          </a:bodyPr>
          <a:lstStyle/>
          <a:p>
            <a:r>
              <a:rPr lang="en-US" dirty="0" smtClean="0"/>
              <a:t>Evaluating User Stories with SMART </a:t>
            </a:r>
            <a:endParaRPr lang="en-US" dirty="0"/>
          </a:p>
        </p:txBody>
      </p:sp>
      <p:sp>
        <p:nvSpPr>
          <p:cNvPr id="8" name="Text Placeholder 7"/>
          <p:cNvSpPr>
            <a:spLocks noGrp="1"/>
          </p:cNvSpPr>
          <p:nvPr>
            <p:ph sz="half" idx="1"/>
          </p:nvPr>
        </p:nvSpPr>
        <p:spPr>
          <a:xfrm>
            <a:off x="609604" y="1374730"/>
            <a:ext cx="9706633" cy="4014646"/>
          </a:xfrm>
        </p:spPr>
        <p:txBody>
          <a:bodyPr>
            <a:normAutofit/>
          </a:bodyPr>
          <a:lstStyle/>
          <a:p>
            <a:r>
              <a:rPr lang="en-US" sz="2800" dirty="0" smtClean="0"/>
              <a:t>SMART stands for</a:t>
            </a:r>
            <a:endParaRPr lang="en-US" sz="2800"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16</a:t>
            </a:fld>
            <a:endParaRPr lang="en-US" dirty="0"/>
          </a:p>
        </p:txBody>
      </p:sp>
      <p:graphicFrame>
        <p:nvGraphicFramePr>
          <p:cNvPr id="3" name="Diagram 2"/>
          <p:cNvGraphicFramePr/>
          <p:nvPr>
            <p:extLst>
              <p:ext uri="{D42A27DB-BD31-4B8C-83A1-F6EECF244321}">
                <p14:modId xmlns:p14="http://schemas.microsoft.com/office/powerpoint/2010/main" val="4269571199"/>
              </p:ext>
            </p:extLst>
          </p:nvPr>
        </p:nvGraphicFramePr>
        <p:xfrm>
          <a:off x="2817091" y="1374730"/>
          <a:ext cx="8128000" cy="4586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91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SMART Goal 1: Specific </a:t>
            </a:r>
            <a:endParaRPr lang="en-US" dirty="0"/>
          </a:p>
        </p:txBody>
      </p:sp>
      <p:sp>
        <p:nvSpPr>
          <p:cNvPr id="8" name="Text Placeholder 7"/>
          <p:cNvSpPr>
            <a:spLocks noGrp="1"/>
          </p:cNvSpPr>
          <p:nvPr>
            <p:ph sz="half" idx="1"/>
          </p:nvPr>
        </p:nvSpPr>
        <p:spPr>
          <a:xfrm>
            <a:off x="609604" y="1662546"/>
            <a:ext cx="9706633" cy="3903810"/>
          </a:xfrm>
        </p:spPr>
        <p:txBody>
          <a:bodyPr/>
          <a:lstStyle/>
          <a:p>
            <a:r>
              <a:rPr lang="en-US" sz="2800" dirty="0" smtClean="0"/>
              <a:t>Explain why is this feature vague? Correct this statement. </a:t>
            </a:r>
          </a:p>
          <a:p>
            <a:endParaRPr lang="en-US" sz="2800" dirty="0" smtClean="0"/>
          </a:p>
          <a:p>
            <a:r>
              <a:rPr lang="en-US" sz="3200" b="1" i="1" dirty="0" smtClean="0"/>
              <a:t>User can search for a movie </a:t>
            </a:r>
          </a:p>
          <a:p>
            <a:endParaRPr lang="en-US" dirty="0"/>
          </a:p>
          <a:p>
            <a:endParaRPr lang="en-US"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428828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SMART Goal 2: Measurable</a:t>
            </a:r>
            <a:endParaRPr lang="en-US" dirty="0"/>
          </a:p>
        </p:txBody>
      </p:sp>
      <p:sp>
        <p:nvSpPr>
          <p:cNvPr id="8" name="Text Placeholder 7"/>
          <p:cNvSpPr>
            <a:spLocks noGrp="1"/>
          </p:cNvSpPr>
          <p:nvPr>
            <p:ph sz="half" idx="1"/>
          </p:nvPr>
        </p:nvSpPr>
        <p:spPr>
          <a:xfrm>
            <a:off x="609604" y="1597892"/>
            <a:ext cx="10233887" cy="3968464"/>
          </a:xfrm>
        </p:spPr>
        <p:txBody>
          <a:bodyPr>
            <a:normAutofit/>
          </a:bodyPr>
          <a:lstStyle/>
          <a:p>
            <a:r>
              <a:rPr lang="en-MY" sz="2800" dirty="0"/>
              <a:t>Adding Measurable to Specific means that each story should be </a:t>
            </a:r>
            <a:r>
              <a:rPr lang="en-MY" sz="2800" dirty="0" smtClean="0"/>
              <a:t>testable, which </a:t>
            </a:r>
            <a:r>
              <a:rPr lang="en-MY" sz="2800" dirty="0"/>
              <a:t>implies that there are known expected results for some good </a:t>
            </a:r>
            <a:r>
              <a:rPr lang="en-MY" sz="2800" dirty="0" smtClean="0"/>
              <a:t>inputs. </a:t>
            </a:r>
            <a:endParaRPr lang="en-MY" sz="2800" dirty="0"/>
          </a:p>
          <a:p>
            <a:endParaRPr lang="en-MY" sz="2800" dirty="0" smtClean="0"/>
          </a:p>
          <a:p>
            <a:r>
              <a:rPr lang="en-MY" sz="2800" dirty="0" smtClean="0"/>
              <a:t>Explain why this feature is not measurable and correct it. </a:t>
            </a:r>
          </a:p>
          <a:p>
            <a:endParaRPr lang="en-MY" sz="2800" b="1" i="1" dirty="0" smtClean="0"/>
          </a:p>
          <a:p>
            <a:r>
              <a:rPr lang="en-MY" sz="2800" b="1" i="1" dirty="0" err="1"/>
              <a:t>RottenPotatoes</a:t>
            </a:r>
            <a:r>
              <a:rPr lang="en-MY" sz="2800" b="1" i="1" dirty="0"/>
              <a:t> should have good response </a:t>
            </a:r>
            <a:r>
              <a:rPr lang="en-MY" sz="2800" b="1" i="1" dirty="0" smtClean="0"/>
              <a:t>time. </a:t>
            </a:r>
            <a:endParaRPr lang="en-US" sz="2800" dirty="0"/>
          </a:p>
          <a:p>
            <a:endParaRPr lang="en-US"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616494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SMART Goal 3: Achievable </a:t>
            </a:r>
            <a:endParaRPr lang="en-US" dirty="0"/>
          </a:p>
        </p:txBody>
      </p:sp>
      <p:sp>
        <p:nvSpPr>
          <p:cNvPr id="8" name="Text Placeholder 7"/>
          <p:cNvSpPr>
            <a:spLocks noGrp="1"/>
          </p:cNvSpPr>
          <p:nvPr>
            <p:ph sz="half" idx="1"/>
          </p:nvPr>
        </p:nvSpPr>
        <p:spPr>
          <a:xfrm>
            <a:off x="609604" y="1764146"/>
            <a:ext cx="9706633" cy="3802210"/>
          </a:xfrm>
        </p:spPr>
        <p:txBody>
          <a:bodyPr>
            <a:normAutofit/>
          </a:bodyPr>
          <a:lstStyle/>
          <a:p>
            <a:r>
              <a:rPr lang="en-MY" sz="2800" dirty="0"/>
              <a:t>Ideally, you implement the user story in one Agile iteration. </a:t>
            </a:r>
            <a:endParaRPr lang="en-MY" sz="2800" dirty="0" smtClean="0"/>
          </a:p>
          <a:p>
            <a:endParaRPr lang="en-MY" sz="2800" dirty="0"/>
          </a:p>
          <a:p>
            <a:r>
              <a:rPr lang="en-MY" sz="2800" dirty="0" smtClean="0"/>
              <a:t>If </a:t>
            </a:r>
            <a:r>
              <a:rPr lang="en-MY" sz="2800" dirty="0"/>
              <a:t>you </a:t>
            </a:r>
            <a:r>
              <a:rPr lang="en-MY" sz="2800" dirty="0" smtClean="0"/>
              <a:t>are getting </a:t>
            </a:r>
            <a:r>
              <a:rPr lang="en-MY" sz="2800" dirty="0"/>
              <a:t>less than one story per iteration, then they are too big and you need to </a:t>
            </a:r>
            <a:r>
              <a:rPr lang="en-MY" sz="2800" dirty="0" smtClean="0"/>
              <a:t>subdivide these </a:t>
            </a:r>
            <a:r>
              <a:rPr lang="en-MY" sz="2800" dirty="0"/>
              <a:t>stories into smaller ones.</a:t>
            </a:r>
            <a:endParaRPr lang="en-US" sz="2800"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373690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smtClean="0"/>
              <a:t>Topic </a:t>
            </a:r>
            <a:r>
              <a:rPr lang="en-GB" dirty="0"/>
              <a:t>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smtClean="0"/>
              <a:t>By </a:t>
            </a:r>
            <a:r>
              <a:rPr lang="en-GB" sz="2400" dirty="0"/>
              <a:t>the end of the lecture, you should be able </a:t>
            </a:r>
            <a:r>
              <a:rPr lang="en-GB" sz="2400" dirty="0" smtClean="0"/>
              <a:t>to understand:</a:t>
            </a:r>
          </a:p>
          <a:p>
            <a:pPr>
              <a:buNone/>
            </a:pPr>
            <a:endParaRPr lang="en-GB" sz="2400" dirty="0"/>
          </a:p>
          <a:p>
            <a:r>
              <a:rPr lang="en-US" sz="2400" dirty="0">
                <a:solidFill>
                  <a:schemeClr val="tx1"/>
                </a:solidFill>
              </a:rPr>
              <a:t>SCRUM Ceremonies and artefact development </a:t>
            </a:r>
            <a:r>
              <a:rPr lang="en-US" sz="2400" dirty="0" smtClean="0">
                <a:solidFill>
                  <a:schemeClr val="tx1"/>
                </a:solidFill>
              </a:rPr>
              <a:t>(UOL Slides)</a:t>
            </a:r>
          </a:p>
          <a:p>
            <a:endParaRPr lang="en-US" sz="2400" dirty="0">
              <a:solidFill>
                <a:schemeClr val="tx1"/>
              </a:solidFill>
            </a:endParaRPr>
          </a:p>
          <a:p>
            <a:r>
              <a:rPr lang="en-US" sz="2400" dirty="0" smtClean="0">
                <a:solidFill>
                  <a:schemeClr val="tx1"/>
                </a:solidFill>
              </a:rPr>
              <a:t>Capturing requirements</a:t>
            </a:r>
          </a:p>
          <a:p>
            <a:endParaRPr lang="en-US" sz="2400" dirty="0">
              <a:solidFill>
                <a:schemeClr val="tx1"/>
              </a:solidFill>
            </a:endParaRPr>
          </a:p>
          <a:p>
            <a:r>
              <a:rPr lang="en-US" sz="2400" dirty="0">
                <a:solidFill>
                  <a:schemeClr val="tx1"/>
                </a:solidFill>
              </a:rPr>
              <a:t>Checking your user stories with INVEST criteria and SMART </a:t>
            </a:r>
            <a:r>
              <a:rPr lang="en-US" sz="2400" dirty="0" smtClean="0">
                <a:solidFill>
                  <a:schemeClr val="tx1"/>
                </a:solidFill>
              </a:rPr>
              <a:t>goals</a:t>
            </a:r>
          </a:p>
          <a:p>
            <a:endParaRPr lang="en-US" sz="2400" dirty="0">
              <a:solidFill>
                <a:schemeClr val="tx1"/>
              </a:solidFill>
            </a:endParaRPr>
          </a:p>
          <a:p>
            <a:r>
              <a:rPr lang="en-US" sz="2400" dirty="0" smtClean="0">
                <a:solidFill>
                  <a:schemeClr val="tx1"/>
                </a:solidFill>
              </a:rPr>
              <a:t>Product Backlog and burn down chart </a:t>
            </a:r>
          </a:p>
          <a:p>
            <a:endParaRPr lang="en-US" sz="2400" dirty="0">
              <a:solidFill>
                <a:schemeClr val="tx1"/>
              </a:solidFill>
            </a:endParaRPr>
          </a:p>
          <a:p>
            <a:r>
              <a:rPr lang="en-US" sz="2400" dirty="0">
                <a:solidFill>
                  <a:schemeClr val="tx1"/>
                </a:solidFill>
              </a:rPr>
              <a:t>Cost estimation </a:t>
            </a:r>
            <a:r>
              <a:rPr lang="en-US" sz="2400" dirty="0" smtClean="0">
                <a:solidFill>
                  <a:schemeClr val="tx1"/>
                </a:solidFill>
              </a:rPr>
              <a:t>(next week video!)</a:t>
            </a:r>
            <a:endParaRPr lang="en-US" sz="2400" dirty="0">
              <a:solidFill>
                <a:schemeClr val="tx1"/>
              </a:solidFill>
            </a:endParaRPr>
          </a:p>
          <a:p>
            <a:pPr>
              <a:buNone/>
            </a:pPr>
            <a:endParaRPr lang="en-GB" sz="2400" dirty="0" smtClean="0"/>
          </a:p>
          <a:p>
            <a:pPr>
              <a:buNone/>
            </a:pPr>
            <a:endParaRPr lang="en-MY" sz="2400" dirty="0"/>
          </a:p>
          <a:p>
            <a:pPr lvl="0"/>
            <a:endParaRPr lang="en-MY" sz="2400" dirty="0"/>
          </a:p>
        </p:txBody>
      </p:sp>
    </p:spTree>
    <p:extLst>
      <p:ext uri="{BB962C8B-B14F-4D97-AF65-F5344CB8AC3E}">
        <p14:creationId xmlns:p14="http://schemas.microsoft.com/office/powerpoint/2010/main" val="1069376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09693"/>
            <a:ext cx="9515959" cy="846793"/>
          </a:xfrm>
        </p:spPr>
        <p:txBody>
          <a:bodyPr/>
          <a:lstStyle/>
          <a:p>
            <a:r>
              <a:rPr lang="en-US" dirty="0" smtClean="0"/>
              <a:t>SMART Goal 4: Relevant </a:t>
            </a:r>
            <a:endParaRPr lang="en-US" dirty="0"/>
          </a:p>
        </p:txBody>
      </p:sp>
      <p:sp>
        <p:nvSpPr>
          <p:cNvPr id="8" name="Text Placeholder 7"/>
          <p:cNvSpPr>
            <a:spLocks noGrp="1"/>
          </p:cNvSpPr>
          <p:nvPr>
            <p:ph sz="half" idx="1"/>
          </p:nvPr>
        </p:nvSpPr>
        <p:spPr>
          <a:xfrm>
            <a:off x="609601" y="1353995"/>
            <a:ext cx="9706633" cy="3892259"/>
          </a:xfrm>
        </p:spPr>
        <p:txBody>
          <a:bodyPr>
            <a:normAutofit lnSpcReduction="10000"/>
          </a:bodyPr>
          <a:lstStyle/>
          <a:p>
            <a:r>
              <a:rPr lang="en-MY" sz="2800" dirty="0"/>
              <a:t>A user story must have business value to one or more stakeholders. </a:t>
            </a:r>
            <a:endParaRPr lang="en-MY" sz="2800" dirty="0" smtClean="0"/>
          </a:p>
          <a:p>
            <a:endParaRPr lang="en-MY" sz="2800" dirty="0"/>
          </a:p>
          <a:p>
            <a:r>
              <a:rPr lang="en-MY" sz="2800" dirty="0" smtClean="0"/>
              <a:t>To drill down </a:t>
            </a:r>
            <a:r>
              <a:rPr lang="en-MY" sz="2800" dirty="0"/>
              <a:t>to the real business value, one technique is to keep asking “Why.” </a:t>
            </a:r>
            <a:endParaRPr lang="en-MY" sz="2800" dirty="0" smtClean="0"/>
          </a:p>
          <a:p>
            <a:endParaRPr lang="en-MY" sz="2800" dirty="0"/>
          </a:p>
          <a:p>
            <a:r>
              <a:rPr lang="en-MY" sz="2800" dirty="0" smtClean="0"/>
              <a:t>Using as an </a:t>
            </a:r>
            <a:r>
              <a:rPr lang="en-MY" sz="2800" dirty="0"/>
              <a:t>example a ticket-selling app for a regional </a:t>
            </a:r>
            <a:r>
              <a:rPr lang="en-MY" sz="2800" dirty="0" smtClean="0"/>
              <a:t>theatre, </a:t>
            </a:r>
            <a:r>
              <a:rPr lang="en-MY" sz="2800" dirty="0"/>
              <a:t>suppose the proposal is to </a:t>
            </a:r>
            <a:r>
              <a:rPr lang="en-MY" sz="2800" dirty="0" smtClean="0"/>
              <a:t>add a </a:t>
            </a:r>
            <a:r>
              <a:rPr lang="en-MY" sz="2800" dirty="0"/>
              <a:t>Facebook linking feature. </a:t>
            </a:r>
            <a:endParaRPr lang="en-MY" sz="2800" dirty="0" smtClean="0"/>
          </a:p>
          <a:p>
            <a:endParaRPr lang="en-MY" dirty="0"/>
          </a:p>
          <a:p>
            <a:endParaRPr lang="en-US"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12609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09693"/>
            <a:ext cx="9515959" cy="846793"/>
          </a:xfrm>
        </p:spPr>
        <p:txBody>
          <a:bodyPr/>
          <a:lstStyle/>
          <a:p>
            <a:r>
              <a:rPr lang="en-US" dirty="0" smtClean="0"/>
              <a:t>SMART Goal 4: Relevant </a:t>
            </a:r>
            <a:endParaRPr lang="en-US" dirty="0"/>
          </a:p>
        </p:txBody>
      </p:sp>
      <p:sp>
        <p:nvSpPr>
          <p:cNvPr id="8" name="Text Placeholder 7"/>
          <p:cNvSpPr>
            <a:spLocks noGrp="1"/>
          </p:cNvSpPr>
          <p:nvPr>
            <p:ph sz="half" idx="1"/>
          </p:nvPr>
        </p:nvSpPr>
        <p:spPr>
          <a:xfrm>
            <a:off x="514265" y="1030723"/>
            <a:ext cx="9706633" cy="3085523"/>
          </a:xfrm>
        </p:spPr>
        <p:txBody>
          <a:bodyPr>
            <a:normAutofit/>
          </a:bodyPr>
          <a:lstStyle/>
          <a:p>
            <a:r>
              <a:rPr lang="en-MY" dirty="0" smtClean="0"/>
              <a:t>Here </a:t>
            </a:r>
            <a:r>
              <a:rPr lang="en-MY" dirty="0"/>
              <a:t>are the “Five Whys” in action with their </a:t>
            </a:r>
            <a:r>
              <a:rPr lang="en-MY" dirty="0" smtClean="0"/>
              <a:t>recursive </a:t>
            </a:r>
            <a:r>
              <a:rPr lang="en-GB" dirty="0" smtClean="0"/>
              <a:t>questions </a:t>
            </a:r>
            <a:r>
              <a:rPr lang="en-GB" dirty="0"/>
              <a:t>and answers</a:t>
            </a:r>
            <a:r>
              <a:rPr lang="en-GB" dirty="0" smtClean="0"/>
              <a:t>:</a:t>
            </a:r>
          </a:p>
          <a:p>
            <a:endParaRPr lang="en-US"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21</a:t>
            </a:fld>
            <a:endParaRPr lang="en-US" dirty="0"/>
          </a:p>
        </p:txBody>
      </p:sp>
      <p:sp>
        <p:nvSpPr>
          <p:cNvPr id="2" name="TextBox 1"/>
          <p:cNvSpPr txBox="1"/>
          <p:nvPr/>
        </p:nvSpPr>
        <p:spPr>
          <a:xfrm>
            <a:off x="514265" y="1560946"/>
            <a:ext cx="9744363" cy="4093428"/>
          </a:xfrm>
          <a:prstGeom prst="rect">
            <a:avLst/>
          </a:prstGeom>
          <a:solidFill>
            <a:schemeClr val="tx2">
              <a:lumMod val="10000"/>
              <a:lumOff val="90000"/>
            </a:schemeClr>
          </a:solidFill>
        </p:spPr>
        <p:txBody>
          <a:bodyPr wrap="square" rtlCol="0">
            <a:spAutoFit/>
          </a:bodyPr>
          <a:lstStyle/>
          <a:p>
            <a:pPr marL="342900" indent="-342900">
              <a:buFont typeface="+mj-lt"/>
              <a:buAutoNum type="arabicPeriod"/>
            </a:pPr>
            <a:r>
              <a:rPr lang="en-MY" sz="2000" b="1" dirty="0" smtClean="0">
                <a:solidFill>
                  <a:schemeClr val="accent1">
                    <a:lumMod val="75000"/>
                  </a:schemeClr>
                </a:solidFill>
              </a:rPr>
              <a:t>Why </a:t>
            </a:r>
            <a:r>
              <a:rPr lang="en-MY" sz="2000" b="1" dirty="0">
                <a:solidFill>
                  <a:schemeClr val="accent1">
                    <a:lumMod val="75000"/>
                  </a:schemeClr>
                </a:solidFill>
              </a:rPr>
              <a:t>add the Facebook feature? </a:t>
            </a:r>
            <a:r>
              <a:rPr lang="en-MY" sz="2000" dirty="0"/>
              <a:t>As box office manager, I think more people </a:t>
            </a:r>
            <a:r>
              <a:rPr lang="en-MY" sz="2000" dirty="0" smtClean="0"/>
              <a:t>will go </a:t>
            </a:r>
            <a:r>
              <a:rPr lang="en-MY" sz="2000" dirty="0"/>
              <a:t>with friends and enjoy the show more</a:t>
            </a:r>
            <a:r>
              <a:rPr lang="en-MY" sz="2000" dirty="0" smtClean="0"/>
              <a:t>.</a:t>
            </a:r>
            <a:endParaRPr lang="en-MY" sz="2000" dirty="0"/>
          </a:p>
          <a:p>
            <a:pPr marL="342900" indent="-342900">
              <a:buFont typeface="+mj-lt"/>
              <a:buAutoNum type="arabicPeriod"/>
            </a:pPr>
            <a:endParaRPr lang="en-MY" sz="2000" b="1" dirty="0" smtClean="0">
              <a:solidFill>
                <a:srgbClr val="FF0000"/>
              </a:solidFill>
            </a:endParaRPr>
          </a:p>
          <a:p>
            <a:pPr marL="342900" indent="-342900">
              <a:buFont typeface="+mj-lt"/>
              <a:buAutoNum type="arabicPeriod"/>
            </a:pPr>
            <a:r>
              <a:rPr lang="en-MY" sz="2000" b="1" dirty="0" smtClean="0">
                <a:solidFill>
                  <a:schemeClr val="accent1">
                    <a:lumMod val="75000"/>
                  </a:schemeClr>
                </a:solidFill>
              </a:rPr>
              <a:t>Why </a:t>
            </a:r>
            <a:r>
              <a:rPr lang="en-MY" sz="2000" b="1" dirty="0">
                <a:solidFill>
                  <a:schemeClr val="accent1">
                    <a:lumMod val="75000"/>
                  </a:schemeClr>
                </a:solidFill>
              </a:rPr>
              <a:t>does it matter if they enjoy the show more? </a:t>
            </a:r>
            <a:r>
              <a:rPr lang="en-MY" sz="2000" dirty="0"/>
              <a:t>I think we will sell more tickets</a:t>
            </a:r>
            <a:r>
              <a:rPr lang="en-MY" sz="2000" dirty="0" smtClean="0"/>
              <a:t>.</a:t>
            </a:r>
          </a:p>
          <a:p>
            <a:pPr marL="457200" indent="-457200">
              <a:buFont typeface="+mj-lt"/>
              <a:buAutoNum type="arabicPeriod"/>
            </a:pPr>
            <a:endParaRPr lang="en-MY" sz="2000" b="1" dirty="0" smtClean="0">
              <a:solidFill>
                <a:schemeClr val="accent1">
                  <a:lumMod val="75000"/>
                </a:schemeClr>
              </a:solidFill>
            </a:endParaRPr>
          </a:p>
          <a:p>
            <a:pPr marL="342900" indent="-342900">
              <a:buFont typeface="+mj-lt"/>
              <a:buAutoNum type="arabicPeriod"/>
            </a:pPr>
            <a:r>
              <a:rPr lang="en-MY" sz="2000" b="1" dirty="0" smtClean="0">
                <a:solidFill>
                  <a:schemeClr val="accent1">
                    <a:lumMod val="75000"/>
                  </a:schemeClr>
                </a:solidFill>
              </a:rPr>
              <a:t>Why </a:t>
            </a:r>
            <a:r>
              <a:rPr lang="en-MY" sz="2000" b="1" dirty="0">
                <a:solidFill>
                  <a:schemeClr val="accent1">
                    <a:lumMod val="75000"/>
                  </a:schemeClr>
                </a:solidFill>
              </a:rPr>
              <a:t>do you want to sell more tickets? </a:t>
            </a:r>
            <a:r>
              <a:rPr lang="en-MY" sz="2000" dirty="0"/>
              <a:t>Because then the </a:t>
            </a:r>
            <a:r>
              <a:rPr lang="en-MY" sz="2000" dirty="0" err="1"/>
              <a:t>theater</a:t>
            </a:r>
            <a:r>
              <a:rPr lang="en-MY" sz="2000" dirty="0"/>
              <a:t> makes </a:t>
            </a:r>
            <a:r>
              <a:rPr lang="en-MY" sz="2000" dirty="0" smtClean="0"/>
              <a:t>more </a:t>
            </a:r>
            <a:r>
              <a:rPr lang="en-GB" sz="2000" dirty="0" smtClean="0"/>
              <a:t>money</a:t>
            </a:r>
            <a:r>
              <a:rPr lang="en-GB" sz="2000" dirty="0"/>
              <a:t>.</a:t>
            </a:r>
          </a:p>
          <a:p>
            <a:pPr marL="342900" indent="-342900">
              <a:buFont typeface="+mj-lt"/>
              <a:buAutoNum type="arabicPeriod"/>
            </a:pPr>
            <a:endParaRPr lang="en-MY" sz="2000" b="1" dirty="0" smtClean="0">
              <a:solidFill>
                <a:srgbClr val="FF0000"/>
              </a:solidFill>
            </a:endParaRPr>
          </a:p>
          <a:p>
            <a:pPr marL="342900" indent="-342900">
              <a:buFont typeface="+mj-lt"/>
              <a:buAutoNum type="arabicPeriod"/>
            </a:pPr>
            <a:r>
              <a:rPr lang="en-MY" sz="2000" b="1" dirty="0" smtClean="0">
                <a:solidFill>
                  <a:schemeClr val="accent1">
                    <a:lumMod val="75000"/>
                  </a:schemeClr>
                </a:solidFill>
              </a:rPr>
              <a:t>Why </a:t>
            </a:r>
            <a:r>
              <a:rPr lang="en-MY" sz="2000" b="1" dirty="0">
                <a:solidFill>
                  <a:schemeClr val="accent1">
                    <a:lumMod val="75000"/>
                  </a:schemeClr>
                </a:solidFill>
              </a:rPr>
              <a:t>does </a:t>
            </a:r>
            <a:r>
              <a:rPr lang="en-MY" sz="2000" b="1" dirty="0" err="1">
                <a:solidFill>
                  <a:schemeClr val="accent1">
                    <a:lumMod val="75000"/>
                  </a:schemeClr>
                </a:solidFill>
              </a:rPr>
              <a:t>theater</a:t>
            </a:r>
            <a:r>
              <a:rPr lang="en-MY" sz="2000" b="1" dirty="0">
                <a:solidFill>
                  <a:schemeClr val="accent1">
                    <a:lumMod val="75000"/>
                  </a:schemeClr>
                </a:solidFill>
              </a:rPr>
              <a:t> want to make more money? </a:t>
            </a:r>
            <a:r>
              <a:rPr lang="en-MY" sz="2000" dirty="0"/>
              <a:t>We want to make more money </a:t>
            </a:r>
            <a:r>
              <a:rPr lang="en-MY" sz="2000" dirty="0" smtClean="0"/>
              <a:t>so that </a:t>
            </a:r>
            <a:r>
              <a:rPr lang="en-MY" sz="2000" dirty="0"/>
              <a:t>we don’t go out of business.</a:t>
            </a:r>
          </a:p>
          <a:p>
            <a:pPr marL="342900" indent="-342900">
              <a:buFont typeface="+mj-lt"/>
              <a:buAutoNum type="arabicPeriod"/>
            </a:pPr>
            <a:endParaRPr lang="en-MY" sz="2000" b="1" dirty="0" smtClean="0">
              <a:solidFill>
                <a:srgbClr val="FF0000"/>
              </a:solidFill>
            </a:endParaRPr>
          </a:p>
          <a:p>
            <a:pPr marL="342900" indent="-342900">
              <a:buFont typeface="+mj-lt"/>
              <a:buAutoNum type="arabicPeriod"/>
            </a:pPr>
            <a:r>
              <a:rPr lang="en-MY" sz="2000" b="1" dirty="0" smtClean="0">
                <a:solidFill>
                  <a:schemeClr val="accent1">
                    <a:lumMod val="75000"/>
                  </a:schemeClr>
                </a:solidFill>
              </a:rPr>
              <a:t>Why </a:t>
            </a:r>
            <a:r>
              <a:rPr lang="en-MY" sz="2000" b="1" dirty="0">
                <a:solidFill>
                  <a:schemeClr val="accent1">
                    <a:lumMod val="75000"/>
                  </a:schemeClr>
                </a:solidFill>
              </a:rPr>
              <a:t>does it matter that </a:t>
            </a:r>
            <a:r>
              <a:rPr lang="en-MY" sz="2000" b="1" dirty="0" err="1">
                <a:solidFill>
                  <a:schemeClr val="accent1">
                    <a:lumMod val="75000"/>
                  </a:schemeClr>
                </a:solidFill>
              </a:rPr>
              <a:t>theater</a:t>
            </a:r>
            <a:r>
              <a:rPr lang="en-MY" sz="2000" b="1" dirty="0">
                <a:solidFill>
                  <a:schemeClr val="accent1">
                    <a:lumMod val="75000"/>
                  </a:schemeClr>
                </a:solidFill>
              </a:rPr>
              <a:t> is in business next year? </a:t>
            </a:r>
            <a:r>
              <a:rPr lang="en-MY" sz="2000" dirty="0"/>
              <a:t>If not, I have no job.</a:t>
            </a:r>
            <a:endParaRPr lang="en-GB" sz="2000" dirty="0"/>
          </a:p>
        </p:txBody>
      </p:sp>
    </p:spTree>
    <p:extLst>
      <p:ext uri="{BB962C8B-B14F-4D97-AF65-F5344CB8AC3E}">
        <p14:creationId xmlns:p14="http://schemas.microsoft.com/office/powerpoint/2010/main" val="77837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SMART Goal 5: </a:t>
            </a:r>
            <a:r>
              <a:rPr lang="en-US" dirty="0" err="1" smtClean="0"/>
              <a:t>Timeboxed</a:t>
            </a:r>
            <a:r>
              <a:rPr lang="en-US" dirty="0" smtClean="0"/>
              <a:t>  </a:t>
            </a:r>
            <a:endParaRPr lang="en-US" dirty="0"/>
          </a:p>
        </p:txBody>
      </p:sp>
      <p:sp>
        <p:nvSpPr>
          <p:cNvPr id="8" name="Text Placeholder 7"/>
          <p:cNvSpPr>
            <a:spLocks noGrp="1"/>
          </p:cNvSpPr>
          <p:nvPr>
            <p:ph sz="half" idx="1"/>
          </p:nvPr>
        </p:nvSpPr>
        <p:spPr>
          <a:xfrm>
            <a:off x="609604" y="1496292"/>
            <a:ext cx="9910614" cy="4070064"/>
          </a:xfrm>
        </p:spPr>
        <p:txBody>
          <a:bodyPr>
            <a:noAutofit/>
          </a:bodyPr>
          <a:lstStyle/>
          <a:p>
            <a:r>
              <a:rPr lang="en-MY" sz="2400" dirty="0" smtClean="0"/>
              <a:t>Time boxing </a:t>
            </a:r>
            <a:r>
              <a:rPr lang="en-MY" sz="2400" dirty="0"/>
              <a:t>means that </a:t>
            </a:r>
            <a:r>
              <a:rPr lang="en-MY" sz="2400" b="1" dirty="0">
                <a:solidFill>
                  <a:srgbClr val="FF0000"/>
                </a:solidFill>
              </a:rPr>
              <a:t>you stop developing a story once you’ve </a:t>
            </a:r>
            <a:r>
              <a:rPr lang="en-MY" sz="2400" b="1" dirty="0" smtClean="0">
                <a:solidFill>
                  <a:srgbClr val="FF0000"/>
                </a:solidFill>
              </a:rPr>
              <a:t>exceeded the </a:t>
            </a:r>
            <a:r>
              <a:rPr lang="en-MY" sz="2400" b="1" dirty="0">
                <a:solidFill>
                  <a:srgbClr val="FF0000"/>
                </a:solidFill>
              </a:rPr>
              <a:t>time budget</a:t>
            </a:r>
            <a:r>
              <a:rPr lang="en-MY" sz="2400" dirty="0"/>
              <a:t>. </a:t>
            </a:r>
            <a:endParaRPr lang="en-MY" sz="2400" dirty="0" smtClean="0"/>
          </a:p>
          <a:p>
            <a:endParaRPr lang="en-MY" sz="2400" dirty="0"/>
          </a:p>
          <a:p>
            <a:r>
              <a:rPr lang="en-MY" sz="2400" dirty="0" smtClean="0"/>
              <a:t>Either </a:t>
            </a:r>
            <a:r>
              <a:rPr lang="en-MY" sz="2400" dirty="0"/>
              <a:t>you </a:t>
            </a:r>
            <a:r>
              <a:rPr lang="en-MY" sz="2400" b="1" dirty="0">
                <a:solidFill>
                  <a:schemeClr val="tx2">
                    <a:lumMod val="60000"/>
                    <a:lumOff val="40000"/>
                  </a:schemeClr>
                </a:solidFill>
              </a:rPr>
              <a:t>give up</a:t>
            </a:r>
            <a:r>
              <a:rPr lang="en-MY" sz="2400" dirty="0"/>
              <a:t>, </a:t>
            </a:r>
            <a:r>
              <a:rPr lang="en-MY" sz="2400" b="1" dirty="0">
                <a:solidFill>
                  <a:schemeClr val="tx2">
                    <a:lumMod val="60000"/>
                    <a:lumOff val="40000"/>
                  </a:schemeClr>
                </a:solidFill>
              </a:rPr>
              <a:t>divide the user story into smaller ones</a:t>
            </a:r>
            <a:r>
              <a:rPr lang="en-MY" sz="2400" dirty="0"/>
              <a:t>, or </a:t>
            </a:r>
            <a:r>
              <a:rPr lang="en-MY" sz="2400" b="1" dirty="0" smtClean="0">
                <a:solidFill>
                  <a:schemeClr val="tx2">
                    <a:lumMod val="60000"/>
                    <a:lumOff val="40000"/>
                  </a:schemeClr>
                </a:solidFill>
              </a:rPr>
              <a:t>reschedule what </a:t>
            </a:r>
            <a:r>
              <a:rPr lang="en-MY" sz="2400" b="1" dirty="0">
                <a:solidFill>
                  <a:schemeClr val="tx2">
                    <a:lumMod val="60000"/>
                    <a:lumOff val="40000"/>
                  </a:schemeClr>
                </a:solidFill>
              </a:rPr>
              <a:t>is left according to a new estimate</a:t>
            </a:r>
            <a:r>
              <a:rPr lang="en-MY" sz="2400" dirty="0"/>
              <a:t>. </a:t>
            </a:r>
            <a:endParaRPr lang="en-MY" sz="2400" dirty="0" smtClean="0"/>
          </a:p>
          <a:p>
            <a:endParaRPr lang="en-MY" sz="2400" dirty="0"/>
          </a:p>
          <a:p>
            <a:r>
              <a:rPr lang="en-MY" sz="2400" dirty="0" smtClean="0"/>
              <a:t>If </a:t>
            </a:r>
            <a:r>
              <a:rPr lang="en-MY" sz="2400" dirty="0"/>
              <a:t>dividing looks like it won’t help, </a:t>
            </a:r>
            <a:r>
              <a:rPr lang="en-MY" sz="2400" dirty="0" smtClean="0"/>
              <a:t>then you </a:t>
            </a:r>
            <a:r>
              <a:rPr lang="en-MY" sz="2400" dirty="0"/>
              <a:t>go back to the customers to find the highest value part of the story that you can </a:t>
            </a:r>
            <a:r>
              <a:rPr lang="en-MY" sz="2400" dirty="0" smtClean="0"/>
              <a:t>do </a:t>
            </a:r>
            <a:r>
              <a:rPr lang="en-GB" sz="2400" dirty="0" smtClean="0"/>
              <a:t>quickly.</a:t>
            </a:r>
            <a:endParaRPr lang="en-US" sz="2400" dirty="0"/>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4294967295"/>
          </p:nvPr>
        </p:nvSpPr>
        <p:spPr>
          <a:xfrm>
            <a:off x="9448800" y="6356350"/>
            <a:ext cx="2743200" cy="365125"/>
          </a:xfrm>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476398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3" y="411001"/>
            <a:ext cx="10206179" cy="846793"/>
          </a:xfrm>
        </p:spPr>
        <p:txBody>
          <a:bodyPr>
            <a:normAutofit fontScale="90000"/>
          </a:bodyPr>
          <a:lstStyle/>
          <a:p>
            <a:r>
              <a:rPr lang="en-MY" b="0" dirty="0"/>
              <a:t>Which SMART guideline(s) does the feature below violate?</a:t>
            </a:r>
            <a:endParaRPr lang="en-GB" dirty="0"/>
          </a:p>
        </p:txBody>
      </p:sp>
      <p:sp>
        <p:nvSpPr>
          <p:cNvPr id="7" name="Content Placeholder 6"/>
          <p:cNvSpPr>
            <a:spLocks noGrp="1"/>
          </p:cNvSpPr>
          <p:nvPr>
            <p:ph sz="half" idx="1"/>
          </p:nvPr>
        </p:nvSpPr>
        <p:spPr>
          <a:xfrm>
            <a:off x="609604" y="1681018"/>
            <a:ext cx="9706633" cy="3885337"/>
          </a:xfrm>
        </p:spPr>
        <p:txBody>
          <a:bodyPr>
            <a:normAutofit/>
          </a:bodyPr>
          <a:lstStyle/>
          <a:p>
            <a:r>
              <a:rPr lang="en-MY" sz="2800" dirty="0" err="1"/>
              <a:t>RottenPotatoes</a:t>
            </a:r>
            <a:r>
              <a:rPr lang="en-MY" sz="2800" dirty="0"/>
              <a:t> should have a good </a:t>
            </a:r>
            <a:r>
              <a:rPr lang="en-MY" sz="2800" dirty="0" smtClean="0"/>
              <a:t>user interface.</a:t>
            </a:r>
          </a:p>
          <a:p>
            <a:endParaRPr lang="en-MY" sz="2800" dirty="0"/>
          </a:p>
          <a:p>
            <a:r>
              <a:rPr lang="en-MY" sz="2800" dirty="0" smtClean="0"/>
              <a:t>Revise the user story accordingly using SMART.</a:t>
            </a:r>
          </a:p>
          <a:p>
            <a:endParaRPr lang="en-MY" sz="2800" dirty="0"/>
          </a:p>
          <a:p>
            <a:r>
              <a:rPr lang="en-MY" sz="2800" dirty="0" smtClean="0"/>
              <a:t>Answer?</a:t>
            </a:r>
            <a:endParaRPr lang="en-GB" sz="2800" dirty="0"/>
          </a:p>
        </p:txBody>
      </p:sp>
      <p:sp>
        <p:nvSpPr>
          <p:cNvPr id="5" name="Slide Number Placeholder 4"/>
          <p:cNvSpPr>
            <a:spLocks noGrp="1"/>
          </p:cNvSpPr>
          <p:nvPr>
            <p:ph type="sldNum" sz="quarter" idx="4294967295"/>
          </p:nvPr>
        </p:nvSpPr>
        <p:spPr/>
        <p:txBody>
          <a:bodyPr/>
          <a:lstStyle/>
          <a:p>
            <a:fld id="{45C00377-489B-40EC-B059-26BDDD2E89B9}" type="slidenum">
              <a:rPr lang="en-US" smtClean="0"/>
              <a:pPr/>
              <a:t>23</a:t>
            </a:fld>
            <a:endParaRPr lang="en-US" dirty="0"/>
          </a:p>
        </p:txBody>
      </p:sp>
    </p:spTree>
    <p:extLst>
      <p:ext uri="{BB962C8B-B14F-4D97-AF65-F5344CB8AC3E}">
        <p14:creationId xmlns:p14="http://schemas.microsoft.com/office/powerpoint/2010/main" val="3996421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70856"/>
            <a:ext cx="9515959" cy="846793"/>
          </a:xfrm>
        </p:spPr>
        <p:txBody>
          <a:bodyPr/>
          <a:lstStyle/>
          <a:p>
            <a:r>
              <a:rPr lang="en-MY" dirty="0" smtClean="0"/>
              <a:t>INVEST CRITERIA </a:t>
            </a:r>
            <a:endParaRPr lang="en-GB"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73253356"/>
              </p:ext>
            </p:extLst>
          </p:nvPr>
        </p:nvGraphicFramePr>
        <p:xfrm>
          <a:off x="609602" y="1988352"/>
          <a:ext cx="9705975" cy="4068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p:txBody>
          <a:bodyPr/>
          <a:lstStyle/>
          <a:p>
            <a:fld id="{45C00377-489B-40EC-B059-26BDDD2E89B9}" type="slidenum">
              <a:rPr lang="en-US" smtClean="0"/>
              <a:pPr/>
              <a:t>24</a:t>
            </a:fld>
            <a:endParaRPr lang="en-US" dirty="0"/>
          </a:p>
        </p:txBody>
      </p:sp>
      <p:sp>
        <p:nvSpPr>
          <p:cNvPr id="6" name="Content Placeholder 2"/>
          <p:cNvSpPr txBox="1">
            <a:spLocks/>
          </p:cNvSpPr>
          <p:nvPr/>
        </p:nvSpPr>
        <p:spPr>
          <a:xfrm>
            <a:off x="514265" y="1141559"/>
            <a:ext cx="9706633" cy="3085523"/>
          </a:xfrm>
          <a:prstGeom prst="rect">
            <a:avLst/>
          </a:prstGeom>
        </p:spPr>
        <p:txBody>
          <a:bodyPr vert="horz" lIns="0" tIns="0" rIns="91440" bIns="45720" rtlCol="0">
            <a:normAutofit/>
          </a:bodyPr>
          <a:lstStyle>
            <a:lvl1pPr marL="342891" indent="-342891" algn="l" defTabSz="457189" rtl="0" eaLnBrk="1" latinLnBrk="0" hangingPunct="1">
              <a:spcBef>
                <a:spcPct val="20000"/>
              </a:spcBef>
              <a:buFont typeface="Arial"/>
              <a:buChar char="•"/>
              <a:defRPr sz="18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7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5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4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18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18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18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1800" kern="1200">
                <a:solidFill>
                  <a:schemeClr val="tx1"/>
                </a:solidFill>
                <a:latin typeface="+mn-lt"/>
                <a:ea typeface="+mn-ea"/>
                <a:cs typeface="+mn-cs"/>
              </a:defRPr>
            </a:lvl9pPr>
          </a:lstStyle>
          <a:p>
            <a:r>
              <a:rPr lang="en-GB" sz="2400" smtClean="0"/>
              <a:t>INVEST that was developed to help engineers and customers write effective user stories.</a:t>
            </a:r>
            <a:endParaRPr lang="en-GB" sz="2400" dirty="0"/>
          </a:p>
        </p:txBody>
      </p:sp>
    </p:spTree>
    <p:extLst>
      <p:ext uri="{BB962C8B-B14F-4D97-AF65-F5344CB8AC3E}">
        <p14:creationId xmlns:p14="http://schemas.microsoft.com/office/powerpoint/2010/main" val="2143191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24674"/>
            <a:ext cx="9515959" cy="846793"/>
          </a:xfrm>
        </p:spPr>
        <p:txBody>
          <a:bodyPr/>
          <a:lstStyle/>
          <a:p>
            <a:r>
              <a:rPr lang="en-MY" dirty="0" smtClean="0"/>
              <a:t>INVEST Guidelines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2108704"/>
              </p:ext>
            </p:extLst>
          </p:nvPr>
        </p:nvGraphicFramePr>
        <p:xfrm>
          <a:off x="609601" y="692727"/>
          <a:ext cx="9515959" cy="5781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46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748150" y="2378228"/>
            <a:ext cx="7010396" cy="3663664"/>
          </a:xfrm>
        </p:spPr>
        <p:txBody>
          <a:bodyPr/>
          <a:lstStyle/>
          <a:p>
            <a:pPr marL="0" indent="0">
              <a:buNone/>
            </a:pPr>
            <a:r>
              <a:rPr lang="en-MY" sz="2400" i="1" dirty="0"/>
              <a:t>As a Manny’s food service </a:t>
            </a:r>
            <a:r>
              <a:rPr lang="en-MY" sz="2400" i="1" dirty="0" smtClean="0"/>
              <a:t>customer, </a:t>
            </a:r>
            <a:r>
              <a:rPr lang="en-MY" sz="2400" i="1" dirty="0"/>
              <a:t>I need to save my list so that later I can save a copy, print, or email the list for other </a:t>
            </a:r>
            <a:r>
              <a:rPr lang="en-MY" sz="2400" i="1" dirty="0" smtClean="0"/>
              <a:t>uses.</a:t>
            </a:r>
          </a:p>
          <a:p>
            <a:pPr marL="0" indent="0">
              <a:buNone/>
            </a:pPr>
            <a:endParaRPr lang="en-GB"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26</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12" name="Group 11"/>
          <p:cNvGrpSpPr/>
          <p:nvPr/>
        </p:nvGrpSpPr>
        <p:grpSpPr>
          <a:xfrm>
            <a:off x="8418249" y="415921"/>
            <a:ext cx="3284225" cy="2824135"/>
            <a:chOff x="8418249" y="415921"/>
            <a:chExt cx="3284225" cy="2824135"/>
          </a:xfrm>
        </p:grpSpPr>
        <p:grpSp>
          <p:nvGrpSpPr>
            <p:cNvPr id="6" name="Group 5"/>
            <p:cNvGrpSpPr/>
            <p:nvPr/>
          </p:nvGrpSpPr>
          <p:grpSpPr>
            <a:xfrm>
              <a:off x="8418249" y="858721"/>
              <a:ext cx="3284225" cy="2381335"/>
              <a:chOff x="0" y="460280"/>
              <a:chExt cx="8323358" cy="3591000"/>
            </a:xfrm>
          </p:grpSpPr>
          <p:sp>
            <p:nvSpPr>
              <p:cNvPr id="10" name="Rectangle 9"/>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7" name="Group 6"/>
            <p:cNvGrpSpPr/>
            <p:nvPr/>
          </p:nvGrpSpPr>
          <p:grpSpPr>
            <a:xfrm>
              <a:off x="8903547" y="415921"/>
              <a:ext cx="2680844" cy="587277"/>
              <a:chOff x="485298" y="17480"/>
              <a:chExt cx="6794182" cy="885600"/>
            </a:xfrm>
            <a:scene3d>
              <a:camera prst="orthographicFront"/>
              <a:lightRig rig="flat" dir="t"/>
            </a:scene3d>
          </p:grpSpPr>
          <p:sp>
            <p:nvSpPr>
              <p:cNvPr id="8" name="Rounded Rectangle 7"/>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331952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74258" y="2388468"/>
            <a:ext cx="7185888" cy="3085523"/>
          </a:xfrm>
        </p:spPr>
        <p:txBody>
          <a:bodyPr/>
          <a:lstStyle/>
          <a:p>
            <a:pPr marL="0" indent="0">
              <a:buNone/>
            </a:pPr>
            <a:r>
              <a:rPr lang="en-MY" sz="2400" i="1" dirty="0"/>
              <a:t>As a Manny’s food service customer, I need to save, copy, print, and email my list so that I can edit it again, check a received shipment against a printed list, and send the list to a restaurant.</a:t>
            </a:r>
            <a:endParaRPr lang="en-GB"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27</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9" name="Group 8"/>
          <p:cNvGrpSpPr/>
          <p:nvPr/>
        </p:nvGrpSpPr>
        <p:grpSpPr>
          <a:xfrm>
            <a:off x="8418249" y="415921"/>
            <a:ext cx="3284225" cy="2824135"/>
            <a:chOff x="8418249" y="415921"/>
            <a:chExt cx="3284225" cy="2824135"/>
          </a:xfrm>
        </p:grpSpPr>
        <p:grpSp>
          <p:nvGrpSpPr>
            <p:cNvPr id="10" name="Group 9"/>
            <p:cNvGrpSpPr/>
            <p:nvPr/>
          </p:nvGrpSpPr>
          <p:grpSpPr>
            <a:xfrm>
              <a:off x="8418249" y="858721"/>
              <a:ext cx="3284225" cy="2381335"/>
              <a:chOff x="0" y="460280"/>
              <a:chExt cx="8323358" cy="3591000"/>
            </a:xfrm>
          </p:grpSpPr>
          <p:sp>
            <p:nvSpPr>
              <p:cNvPr id="14" name="Rectangle 13"/>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TextBox 14"/>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11" name="Group 10"/>
            <p:cNvGrpSpPr/>
            <p:nvPr/>
          </p:nvGrpSpPr>
          <p:grpSpPr>
            <a:xfrm>
              <a:off x="8903547" y="415921"/>
              <a:ext cx="2680844" cy="587277"/>
              <a:chOff x="485298" y="17480"/>
              <a:chExt cx="6794182" cy="885600"/>
            </a:xfrm>
            <a:scene3d>
              <a:camera prst="orthographicFront"/>
              <a:lightRig rig="flat" dir="t"/>
            </a:scene3d>
          </p:grpSpPr>
          <p:sp>
            <p:nvSpPr>
              <p:cNvPr id="12" name="Rounded Rectangle 11"/>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6469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2" y="2305341"/>
            <a:ext cx="7028871" cy="3085523"/>
          </a:xfrm>
        </p:spPr>
        <p:txBody>
          <a:bodyPr/>
          <a:lstStyle/>
          <a:p>
            <a:pPr marL="0" indent="0">
              <a:buNone/>
            </a:pPr>
            <a:r>
              <a:rPr lang="en-MY" sz="2400" i="1" dirty="0"/>
              <a:t>As a developer, I want to finalize the database table changes and additions for the release so </a:t>
            </a:r>
            <a:r>
              <a:rPr lang="en-MY" sz="2400" i="1" dirty="0" smtClean="0"/>
              <a:t>that we don’t have to make changes to the model later.</a:t>
            </a:r>
            <a:endParaRPr lang="en-GB"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28</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6" name="Group 5"/>
          <p:cNvGrpSpPr/>
          <p:nvPr/>
        </p:nvGrpSpPr>
        <p:grpSpPr>
          <a:xfrm>
            <a:off x="8418249" y="415921"/>
            <a:ext cx="3284225" cy="2824135"/>
            <a:chOff x="8418249" y="415921"/>
            <a:chExt cx="3284225" cy="2824135"/>
          </a:xfrm>
        </p:grpSpPr>
        <p:grpSp>
          <p:nvGrpSpPr>
            <p:cNvPr id="7" name="Group 6"/>
            <p:cNvGrpSpPr/>
            <p:nvPr/>
          </p:nvGrpSpPr>
          <p:grpSpPr>
            <a:xfrm>
              <a:off x="8418249" y="858721"/>
              <a:ext cx="3284225" cy="2381335"/>
              <a:chOff x="0" y="460280"/>
              <a:chExt cx="8323358" cy="3591000"/>
            </a:xfrm>
          </p:grpSpPr>
          <p:sp>
            <p:nvSpPr>
              <p:cNvPr id="11" name="Rectangle 10"/>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8" name="Group 7"/>
            <p:cNvGrpSpPr/>
            <p:nvPr/>
          </p:nvGrpSpPr>
          <p:grpSpPr>
            <a:xfrm>
              <a:off x="8903547" y="415921"/>
              <a:ext cx="2680844" cy="587277"/>
              <a:chOff x="485298" y="17480"/>
              <a:chExt cx="6794182" cy="885600"/>
            </a:xfrm>
            <a:scene3d>
              <a:camera prst="orthographicFront"/>
              <a:lightRig rig="flat" dir="t"/>
            </a:scene3d>
          </p:grpSpPr>
          <p:sp>
            <p:nvSpPr>
              <p:cNvPr id="9" name="Rounded Rectangle 8"/>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2675724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4" y="2480832"/>
            <a:ext cx="7352141" cy="3085523"/>
          </a:xfrm>
        </p:spPr>
        <p:txBody>
          <a:bodyPr/>
          <a:lstStyle/>
          <a:p>
            <a:pPr marL="0" indent="0">
              <a:buNone/>
            </a:pPr>
            <a:r>
              <a:rPr lang="en-MY" sz="2400" i="1" dirty="0"/>
              <a:t>As a Manny’s food service customer, I want to see different food item types displayed in different </a:t>
            </a:r>
            <a:r>
              <a:rPr lang="en-MY" sz="2400" i="1" dirty="0" err="1"/>
              <a:t>colors</a:t>
            </a:r>
            <a:r>
              <a:rPr lang="en-MY" sz="2400" i="1" dirty="0"/>
              <a:t>—RGB = #FF0000 for meats, #A52AFA for grains, and #808000 for vegetables and fruits—so that I can quickly identify my food items by food type.</a:t>
            </a:r>
            <a:endParaRPr lang="en-GB"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29</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6" name="Group 5"/>
          <p:cNvGrpSpPr/>
          <p:nvPr/>
        </p:nvGrpSpPr>
        <p:grpSpPr>
          <a:xfrm>
            <a:off x="8418249" y="415921"/>
            <a:ext cx="3284225" cy="2824135"/>
            <a:chOff x="8418249" y="415921"/>
            <a:chExt cx="3284225" cy="2824135"/>
          </a:xfrm>
        </p:grpSpPr>
        <p:grpSp>
          <p:nvGrpSpPr>
            <p:cNvPr id="7" name="Group 6"/>
            <p:cNvGrpSpPr/>
            <p:nvPr/>
          </p:nvGrpSpPr>
          <p:grpSpPr>
            <a:xfrm>
              <a:off x="8418249" y="858721"/>
              <a:ext cx="3284225" cy="2381335"/>
              <a:chOff x="0" y="460280"/>
              <a:chExt cx="8323358" cy="3591000"/>
            </a:xfrm>
          </p:grpSpPr>
          <p:sp>
            <p:nvSpPr>
              <p:cNvPr id="11" name="Rectangle 10"/>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8" name="Group 7"/>
            <p:cNvGrpSpPr/>
            <p:nvPr/>
          </p:nvGrpSpPr>
          <p:grpSpPr>
            <a:xfrm>
              <a:off x="8903547" y="415921"/>
              <a:ext cx="2680844" cy="587277"/>
              <a:chOff x="485298" y="17480"/>
              <a:chExt cx="6794182" cy="885600"/>
            </a:xfrm>
            <a:scene3d>
              <a:camera prst="orthographicFront"/>
              <a:lightRig rig="flat" dir="t"/>
            </a:scene3d>
          </p:grpSpPr>
          <p:sp>
            <p:nvSpPr>
              <p:cNvPr id="9" name="Rounded Rectangle 8"/>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272837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6" y="152383"/>
            <a:ext cx="9515959" cy="846793"/>
          </a:xfrm>
        </p:spPr>
        <p:txBody>
          <a:bodyPr/>
          <a:lstStyle/>
          <a:p>
            <a:r>
              <a:rPr lang="en-MY" dirty="0" smtClean="0"/>
              <a:t>Requirements should be: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7174564"/>
              </p:ext>
            </p:extLst>
          </p:nvPr>
        </p:nvGraphicFramePr>
        <p:xfrm>
          <a:off x="498766" y="999176"/>
          <a:ext cx="9705975" cy="535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808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4" y="2480832"/>
            <a:ext cx="7130469" cy="3085523"/>
          </a:xfrm>
        </p:spPr>
        <p:txBody>
          <a:bodyPr>
            <a:normAutofit/>
          </a:bodyPr>
          <a:lstStyle/>
          <a:p>
            <a:r>
              <a:rPr lang="en-MY" sz="2400" i="1" dirty="0"/>
              <a:t>As a business user, I would like a report of item profitability so that I can identify and highlight profitable items and consider what to do about underperforming items.</a:t>
            </a:r>
            <a:endParaRPr lang="en-GB" sz="2400"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30</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6" name="Group 5"/>
          <p:cNvGrpSpPr/>
          <p:nvPr/>
        </p:nvGrpSpPr>
        <p:grpSpPr>
          <a:xfrm>
            <a:off x="8418249" y="415921"/>
            <a:ext cx="3284225" cy="2824135"/>
            <a:chOff x="8418249" y="415921"/>
            <a:chExt cx="3284225" cy="2824135"/>
          </a:xfrm>
        </p:grpSpPr>
        <p:grpSp>
          <p:nvGrpSpPr>
            <p:cNvPr id="7" name="Group 6"/>
            <p:cNvGrpSpPr/>
            <p:nvPr/>
          </p:nvGrpSpPr>
          <p:grpSpPr>
            <a:xfrm>
              <a:off x="8418249" y="858721"/>
              <a:ext cx="3284225" cy="2381335"/>
              <a:chOff x="0" y="460280"/>
              <a:chExt cx="8323358" cy="3591000"/>
            </a:xfrm>
          </p:grpSpPr>
          <p:sp>
            <p:nvSpPr>
              <p:cNvPr id="11" name="Rectangle 10"/>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8" name="Group 7"/>
            <p:cNvGrpSpPr/>
            <p:nvPr/>
          </p:nvGrpSpPr>
          <p:grpSpPr>
            <a:xfrm>
              <a:off x="8903547" y="415921"/>
              <a:ext cx="2680844" cy="587277"/>
              <a:chOff x="485298" y="17480"/>
              <a:chExt cx="6794182" cy="885600"/>
            </a:xfrm>
            <a:scene3d>
              <a:camera prst="orthographicFront"/>
              <a:lightRig rig="flat" dir="t"/>
            </a:scene3d>
          </p:grpSpPr>
          <p:sp>
            <p:nvSpPr>
              <p:cNvPr id="9" name="Rounded Rectangle 8"/>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1568138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3" y="2490068"/>
            <a:ext cx="7315198" cy="3085523"/>
          </a:xfrm>
        </p:spPr>
        <p:txBody>
          <a:bodyPr>
            <a:normAutofit/>
          </a:bodyPr>
          <a:lstStyle/>
          <a:p>
            <a:r>
              <a:rPr lang="en-MY" sz="2400" b="1" dirty="0"/>
              <a:t> </a:t>
            </a:r>
            <a:r>
              <a:rPr lang="en-MY" sz="2400" i="1" dirty="0"/>
              <a:t>As a the marketing manager, I would like logins to time out and log off after a </a:t>
            </a:r>
            <a:r>
              <a:rPr lang="en-MY" sz="2400" i="1" dirty="0" err="1"/>
              <a:t>preset</a:t>
            </a:r>
            <a:r>
              <a:rPr lang="en-MY" sz="2400" i="1" dirty="0"/>
              <a:t> number of seconds in case users leave their computers unattended.</a:t>
            </a:r>
            <a:endParaRPr lang="en-GB" sz="2400"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31</a:t>
            </a:fld>
            <a:endParaRPr lang="en-US" dirty="0"/>
          </a:p>
        </p:txBody>
      </p:sp>
      <p:sp>
        <p:nvSpPr>
          <p:cNvPr id="5" name="TextBox 4"/>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grpSp>
        <p:nvGrpSpPr>
          <p:cNvPr id="6" name="Group 5"/>
          <p:cNvGrpSpPr/>
          <p:nvPr/>
        </p:nvGrpSpPr>
        <p:grpSpPr>
          <a:xfrm>
            <a:off x="8418249" y="415921"/>
            <a:ext cx="3284225" cy="2824135"/>
            <a:chOff x="8418249" y="415921"/>
            <a:chExt cx="3284225" cy="2824135"/>
          </a:xfrm>
        </p:grpSpPr>
        <p:grpSp>
          <p:nvGrpSpPr>
            <p:cNvPr id="7" name="Group 6"/>
            <p:cNvGrpSpPr/>
            <p:nvPr/>
          </p:nvGrpSpPr>
          <p:grpSpPr>
            <a:xfrm>
              <a:off x="8418249" y="858721"/>
              <a:ext cx="3284225" cy="2381335"/>
              <a:chOff x="0" y="460280"/>
              <a:chExt cx="8323358" cy="3591000"/>
            </a:xfrm>
          </p:grpSpPr>
          <p:sp>
            <p:nvSpPr>
              <p:cNvPr id="11" name="Rectangle 10"/>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8" name="Group 7"/>
            <p:cNvGrpSpPr/>
            <p:nvPr/>
          </p:nvGrpSpPr>
          <p:grpSpPr>
            <a:xfrm>
              <a:off x="8903547" y="415921"/>
              <a:ext cx="2680844" cy="587277"/>
              <a:chOff x="485298" y="17480"/>
              <a:chExt cx="6794182" cy="885600"/>
            </a:xfrm>
            <a:scene3d>
              <a:camera prst="orthographicFront"/>
              <a:lightRig rig="flat" dir="t"/>
            </a:scene3d>
          </p:grpSpPr>
          <p:sp>
            <p:nvSpPr>
              <p:cNvPr id="9" name="Rounded Rectangle 8"/>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Tree>
    <p:extLst>
      <p:ext uri="{BB962C8B-B14F-4D97-AF65-F5344CB8AC3E}">
        <p14:creationId xmlns:p14="http://schemas.microsoft.com/office/powerpoint/2010/main" val="423620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5" y="2480832"/>
            <a:ext cx="7259778" cy="3085523"/>
          </a:xfrm>
        </p:spPr>
        <p:txBody>
          <a:bodyPr>
            <a:normAutofit/>
          </a:bodyPr>
          <a:lstStyle/>
          <a:p>
            <a:r>
              <a:rPr lang="en-MY" sz="2400" i="1" dirty="0"/>
              <a:t>As the system, I need to store customer account info and their order lists in the database.</a:t>
            </a:r>
            <a:endParaRPr lang="en-GB" sz="2400"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32</a:t>
            </a:fld>
            <a:endParaRPr lang="en-US" dirty="0"/>
          </a:p>
        </p:txBody>
      </p:sp>
      <p:grpSp>
        <p:nvGrpSpPr>
          <p:cNvPr id="5" name="Group 4"/>
          <p:cNvGrpSpPr/>
          <p:nvPr/>
        </p:nvGrpSpPr>
        <p:grpSpPr>
          <a:xfrm>
            <a:off x="8418249" y="415921"/>
            <a:ext cx="3284225" cy="2824135"/>
            <a:chOff x="8418249" y="415921"/>
            <a:chExt cx="3284225" cy="2824135"/>
          </a:xfrm>
        </p:grpSpPr>
        <p:grpSp>
          <p:nvGrpSpPr>
            <p:cNvPr id="6" name="Group 5"/>
            <p:cNvGrpSpPr/>
            <p:nvPr/>
          </p:nvGrpSpPr>
          <p:grpSpPr>
            <a:xfrm>
              <a:off x="8418249" y="858721"/>
              <a:ext cx="3284225" cy="2381335"/>
              <a:chOff x="0" y="460280"/>
              <a:chExt cx="8323358" cy="3591000"/>
            </a:xfrm>
          </p:grpSpPr>
          <p:sp>
            <p:nvSpPr>
              <p:cNvPr id="10" name="Rectangle 9"/>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7" name="Group 6"/>
            <p:cNvGrpSpPr/>
            <p:nvPr/>
          </p:nvGrpSpPr>
          <p:grpSpPr>
            <a:xfrm>
              <a:off x="8903547" y="415921"/>
              <a:ext cx="2680844" cy="587277"/>
              <a:chOff x="485298" y="17480"/>
              <a:chExt cx="6794182" cy="885600"/>
            </a:xfrm>
            <a:scene3d>
              <a:camera prst="orthographicFront"/>
              <a:lightRig rig="flat" dir="t"/>
            </a:scene3d>
          </p:grpSpPr>
          <p:sp>
            <p:nvSpPr>
              <p:cNvPr id="8" name="Rounded Rectangle 7"/>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
        <p:nvSpPr>
          <p:cNvPr id="12" name="TextBox 11"/>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spTree>
    <p:extLst>
      <p:ext uri="{BB962C8B-B14F-4D97-AF65-F5344CB8AC3E}">
        <p14:creationId xmlns:p14="http://schemas.microsoft.com/office/powerpoint/2010/main" val="1472203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4" y="2480832"/>
            <a:ext cx="7435269" cy="3085523"/>
          </a:xfrm>
        </p:spPr>
        <p:txBody>
          <a:bodyPr>
            <a:normAutofit/>
          </a:bodyPr>
          <a:lstStyle/>
          <a:p>
            <a:r>
              <a:rPr lang="en-MY" sz="2400" i="1" dirty="0"/>
              <a:t>As a customer ordering food, I want to locate previous food order lists so that I can see all the lists that I have.</a:t>
            </a:r>
            <a:endParaRPr lang="en-GB" sz="2400"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33</a:t>
            </a:fld>
            <a:endParaRPr lang="en-US" dirty="0"/>
          </a:p>
        </p:txBody>
      </p:sp>
      <p:grpSp>
        <p:nvGrpSpPr>
          <p:cNvPr id="5" name="Group 4"/>
          <p:cNvGrpSpPr/>
          <p:nvPr/>
        </p:nvGrpSpPr>
        <p:grpSpPr>
          <a:xfrm>
            <a:off x="8418249" y="415921"/>
            <a:ext cx="3284225" cy="2824135"/>
            <a:chOff x="8418249" y="415921"/>
            <a:chExt cx="3284225" cy="2824135"/>
          </a:xfrm>
        </p:grpSpPr>
        <p:grpSp>
          <p:nvGrpSpPr>
            <p:cNvPr id="6" name="Group 5"/>
            <p:cNvGrpSpPr/>
            <p:nvPr/>
          </p:nvGrpSpPr>
          <p:grpSpPr>
            <a:xfrm>
              <a:off x="8418249" y="858721"/>
              <a:ext cx="3284225" cy="2381335"/>
              <a:chOff x="0" y="460280"/>
              <a:chExt cx="8323358" cy="3591000"/>
            </a:xfrm>
          </p:grpSpPr>
          <p:sp>
            <p:nvSpPr>
              <p:cNvPr id="10" name="Rectangle 9"/>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7" name="Group 6"/>
            <p:cNvGrpSpPr/>
            <p:nvPr/>
          </p:nvGrpSpPr>
          <p:grpSpPr>
            <a:xfrm>
              <a:off x="8903547" y="415921"/>
              <a:ext cx="2680844" cy="587277"/>
              <a:chOff x="485298" y="17480"/>
              <a:chExt cx="6794182" cy="885600"/>
            </a:xfrm>
            <a:scene3d>
              <a:camera prst="orthographicFront"/>
              <a:lightRig rig="flat" dir="t"/>
            </a:scene3d>
          </p:grpSpPr>
          <p:sp>
            <p:nvSpPr>
              <p:cNvPr id="8" name="Rounded Rectangle 7"/>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
        <p:nvSpPr>
          <p:cNvPr id="12" name="TextBox 11"/>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spTree>
    <p:extLst>
      <p:ext uri="{BB962C8B-B14F-4D97-AF65-F5344CB8AC3E}">
        <p14:creationId xmlns:p14="http://schemas.microsoft.com/office/powerpoint/2010/main" val="3831090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Evaluating user stories using invest </a:t>
            </a:r>
            <a:endParaRPr lang="en-GB" dirty="0"/>
          </a:p>
        </p:txBody>
      </p:sp>
      <p:sp>
        <p:nvSpPr>
          <p:cNvPr id="3" name="Content Placeholder 2"/>
          <p:cNvSpPr>
            <a:spLocks noGrp="1"/>
          </p:cNvSpPr>
          <p:nvPr>
            <p:ph sz="half" idx="1"/>
          </p:nvPr>
        </p:nvSpPr>
        <p:spPr>
          <a:xfrm>
            <a:off x="609605" y="2480832"/>
            <a:ext cx="7305960" cy="3085523"/>
          </a:xfrm>
        </p:spPr>
        <p:txBody>
          <a:bodyPr>
            <a:normAutofit/>
          </a:bodyPr>
          <a:lstStyle/>
          <a:p>
            <a:r>
              <a:rPr lang="en-MY" sz="2400" b="1" dirty="0"/>
              <a:t> </a:t>
            </a:r>
            <a:r>
              <a:rPr lang="en-MY" sz="2400" i="1" dirty="0"/>
              <a:t>As a tester, I want to have detailed test plans so that when the system is completed, I can test the system.</a:t>
            </a:r>
            <a:endParaRPr lang="en-GB" sz="2400" dirty="0"/>
          </a:p>
        </p:txBody>
      </p:sp>
      <p:sp>
        <p:nvSpPr>
          <p:cNvPr id="4" name="Slide Number Placeholder 3"/>
          <p:cNvSpPr>
            <a:spLocks noGrp="1"/>
          </p:cNvSpPr>
          <p:nvPr>
            <p:ph type="sldNum" sz="quarter" idx="4294967295"/>
          </p:nvPr>
        </p:nvSpPr>
        <p:spPr/>
        <p:txBody>
          <a:bodyPr/>
          <a:lstStyle/>
          <a:p>
            <a:fld id="{45C00377-489B-40EC-B059-26BDDD2E89B9}" type="slidenum">
              <a:rPr lang="en-US" smtClean="0"/>
              <a:pPr/>
              <a:t>34</a:t>
            </a:fld>
            <a:endParaRPr lang="en-US" dirty="0"/>
          </a:p>
        </p:txBody>
      </p:sp>
      <p:grpSp>
        <p:nvGrpSpPr>
          <p:cNvPr id="5" name="Group 4"/>
          <p:cNvGrpSpPr/>
          <p:nvPr/>
        </p:nvGrpSpPr>
        <p:grpSpPr>
          <a:xfrm>
            <a:off x="8418249" y="415921"/>
            <a:ext cx="3284225" cy="2824135"/>
            <a:chOff x="8418249" y="415921"/>
            <a:chExt cx="3284225" cy="2824135"/>
          </a:xfrm>
        </p:grpSpPr>
        <p:grpSp>
          <p:nvGrpSpPr>
            <p:cNvPr id="6" name="Group 5"/>
            <p:cNvGrpSpPr/>
            <p:nvPr/>
          </p:nvGrpSpPr>
          <p:grpSpPr>
            <a:xfrm>
              <a:off x="8418249" y="858721"/>
              <a:ext cx="3284225" cy="2381335"/>
              <a:chOff x="0" y="460280"/>
              <a:chExt cx="8323358" cy="3591000"/>
            </a:xfrm>
          </p:grpSpPr>
          <p:sp>
            <p:nvSpPr>
              <p:cNvPr id="10" name="Rectangle 9"/>
              <p:cNvSpPr/>
              <p:nvPr/>
            </p:nvSpPr>
            <p:spPr>
              <a:xfrm>
                <a:off x="0" y="460280"/>
                <a:ext cx="8323358" cy="3591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0" y="460280"/>
                <a:ext cx="8323358" cy="3591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3292" tIns="624840" rIns="753292" bIns="213360" numCol="1" spcCol="1270" anchor="t" anchorCtr="0">
                <a:noAutofit/>
              </a:bodyPr>
              <a:lstStyle/>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I</a:t>
                </a:r>
                <a:r>
                  <a:rPr lang="en-MY" sz="1600" kern="1200" dirty="0" smtClean="0"/>
                  <a:t>ndependent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N</a:t>
                </a:r>
                <a:r>
                  <a:rPr lang="en-MY" sz="1600" kern="1200" dirty="0" smtClean="0"/>
                  <a:t>egotiable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V</a:t>
                </a:r>
                <a:r>
                  <a:rPr lang="en-MY" sz="1600" kern="1200" dirty="0" smtClean="0"/>
                  <a:t>aluable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E</a:t>
                </a:r>
                <a:r>
                  <a:rPr lang="en-MY" sz="1600" kern="1200" dirty="0" smtClean="0"/>
                  <a:t>stimable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S</a:t>
                </a:r>
                <a:r>
                  <a:rPr lang="en-MY" sz="1600" kern="1200" dirty="0" smtClean="0"/>
                  <a:t>mall </a:t>
                </a:r>
              </a:p>
              <a:p>
                <a:pPr marL="285750" lvl="1" indent="-285750" algn="l" defTabSz="1333500">
                  <a:lnSpc>
                    <a:spcPct val="90000"/>
                  </a:lnSpc>
                  <a:spcBef>
                    <a:spcPct val="0"/>
                  </a:spcBef>
                  <a:spcAft>
                    <a:spcPct val="15000"/>
                  </a:spcAft>
                  <a:buChar char="••"/>
                </a:pPr>
                <a:r>
                  <a:rPr lang="en-MY" sz="1600" kern="1200" dirty="0" smtClean="0">
                    <a:solidFill>
                      <a:schemeClr val="accent1">
                        <a:lumMod val="60000"/>
                        <a:lumOff val="40000"/>
                      </a:schemeClr>
                    </a:solidFill>
                  </a:rPr>
                  <a:t>T</a:t>
                </a:r>
                <a:r>
                  <a:rPr lang="en-MY" sz="1600" kern="1200" dirty="0" smtClean="0"/>
                  <a:t>estable </a:t>
                </a:r>
                <a:endParaRPr lang="en-GB" sz="1600" kern="1200" dirty="0"/>
              </a:p>
            </p:txBody>
          </p:sp>
        </p:grpSp>
        <p:grpSp>
          <p:nvGrpSpPr>
            <p:cNvPr id="7" name="Group 6"/>
            <p:cNvGrpSpPr/>
            <p:nvPr/>
          </p:nvGrpSpPr>
          <p:grpSpPr>
            <a:xfrm>
              <a:off x="8903547" y="415921"/>
              <a:ext cx="2680844" cy="587277"/>
              <a:chOff x="485298" y="17480"/>
              <a:chExt cx="6794182" cy="885600"/>
            </a:xfrm>
            <a:scene3d>
              <a:camera prst="orthographicFront"/>
              <a:lightRig rig="flat" dir="t"/>
            </a:scene3d>
          </p:grpSpPr>
          <p:sp>
            <p:nvSpPr>
              <p:cNvPr id="8" name="Rounded Rectangle 7"/>
              <p:cNvSpPr/>
              <p:nvPr/>
            </p:nvSpPr>
            <p:spPr>
              <a:xfrm>
                <a:off x="485298" y="17480"/>
                <a:ext cx="6794182" cy="88560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ounded Rectangle 6"/>
              <p:cNvSpPr txBox="1"/>
              <p:nvPr/>
            </p:nvSpPr>
            <p:spPr>
              <a:xfrm>
                <a:off x="528529" y="60711"/>
                <a:ext cx="6707720" cy="79913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6804" tIns="0" rIns="256804" bIns="0" numCol="1" spcCol="1270" anchor="ctr" anchorCtr="0">
                <a:noAutofit/>
              </a:bodyPr>
              <a:lstStyle/>
              <a:p>
                <a:pPr lvl="0" algn="l" defTabSz="1333500">
                  <a:lnSpc>
                    <a:spcPct val="90000"/>
                  </a:lnSpc>
                  <a:spcBef>
                    <a:spcPct val="0"/>
                  </a:spcBef>
                  <a:spcAft>
                    <a:spcPct val="35000"/>
                  </a:spcAft>
                </a:pPr>
                <a:r>
                  <a:rPr lang="en-MY" sz="1600" kern="1200" dirty="0" smtClean="0"/>
                  <a:t>INVEST stands for </a:t>
                </a:r>
                <a:endParaRPr lang="en-US" sz="1600" kern="1200" dirty="0"/>
              </a:p>
            </p:txBody>
          </p:sp>
        </p:grpSp>
      </p:grpSp>
      <p:sp>
        <p:nvSpPr>
          <p:cNvPr id="12" name="TextBox 11"/>
          <p:cNvSpPr txBox="1"/>
          <p:nvPr/>
        </p:nvSpPr>
        <p:spPr>
          <a:xfrm>
            <a:off x="609602" y="1701683"/>
            <a:ext cx="7564582" cy="461665"/>
          </a:xfrm>
          <a:prstGeom prst="rect">
            <a:avLst/>
          </a:prstGeom>
          <a:noFill/>
        </p:spPr>
        <p:txBody>
          <a:bodyPr wrap="square" rtlCol="0">
            <a:spAutoFit/>
          </a:bodyPr>
          <a:lstStyle/>
          <a:p>
            <a:r>
              <a:rPr lang="en-US" sz="2400" dirty="0" smtClean="0"/>
              <a:t>Example of a food apps:</a:t>
            </a:r>
            <a:endParaRPr lang="en-US" sz="2400" dirty="0"/>
          </a:p>
        </p:txBody>
      </p:sp>
    </p:spTree>
    <p:extLst>
      <p:ext uri="{BB962C8B-B14F-4D97-AF65-F5344CB8AC3E}">
        <p14:creationId xmlns:p14="http://schemas.microsoft.com/office/powerpoint/2010/main" val="377066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 Create User Stories</a:t>
            </a:r>
            <a:endParaRPr lang="en-US" dirty="0"/>
          </a:p>
        </p:txBody>
      </p:sp>
      <p:sp>
        <p:nvSpPr>
          <p:cNvPr id="3" name="Content Placeholder 2"/>
          <p:cNvSpPr>
            <a:spLocks noGrp="1"/>
          </p:cNvSpPr>
          <p:nvPr>
            <p:ph sz="half" idx="1"/>
          </p:nvPr>
        </p:nvSpPr>
        <p:spPr>
          <a:xfrm>
            <a:off x="609604" y="1681018"/>
            <a:ext cx="9706633" cy="3885337"/>
          </a:xfrm>
        </p:spPr>
        <p:txBody>
          <a:bodyPr>
            <a:normAutofit lnSpcReduction="10000"/>
          </a:bodyPr>
          <a:lstStyle/>
          <a:p>
            <a:r>
              <a:rPr lang="en-US" sz="2400" dirty="0" smtClean="0"/>
              <a:t>Assume that you are creating a new apps to cater for car wash center. Create as many stories as possible for the apps to be created. The user stories must cover all aspects of users such as owner of the center, apps administrator, and customer.</a:t>
            </a:r>
          </a:p>
          <a:p>
            <a:endParaRPr lang="en-US" sz="2400" dirty="0"/>
          </a:p>
          <a:p>
            <a:r>
              <a:rPr lang="en-US" sz="2400" dirty="0" smtClean="0"/>
              <a:t>Keep your user stories, we will use it for the next activities. </a:t>
            </a:r>
          </a:p>
          <a:p>
            <a:endParaRPr lang="en-US" sz="2400" dirty="0"/>
          </a:p>
          <a:p>
            <a:r>
              <a:rPr lang="en-US" sz="2400" dirty="0" smtClean="0"/>
              <a:t>20 minutes: Put your answer at: </a:t>
            </a:r>
          </a:p>
          <a:p>
            <a:r>
              <a:rPr lang="en-US" sz="2400" dirty="0">
                <a:hlinkClick r:id="rId2"/>
              </a:rPr>
              <a:t>https://</a:t>
            </a:r>
            <a:r>
              <a:rPr lang="en-US" sz="2400" dirty="0" err="1" smtClean="0">
                <a:hlinkClick r:id="rId2"/>
              </a:rPr>
              <a:t>padlet.com</a:t>
            </a:r>
            <a:r>
              <a:rPr lang="en-US" sz="2400" dirty="0" smtClean="0">
                <a:hlinkClick r:id="rId2"/>
              </a:rPr>
              <a:t>/</a:t>
            </a:r>
            <a:r>
              <a:rPr lang="en-US" sz="2400" dirty="0" err="1" smtClean="0">
                <a:hlinkClick r:id="rId2"/>
              </a:rPr>
              <a:t>phithuan_tan</a:t>
            </a:r>
            <a:r>
              <a:rPr lang="en-US" sz="2400" dirty="0" smtClean="0">
                <a:hlinkClick r:id="rId2"/>
              </a:rPr>
              <a:t>/</a:t>
            </a:r>
            <a:r>
              <a:rPr lang="en-US" sz="2400" dirty="0" err="1" smtClean="0">
                <a:hlinkClick r:id="rId2"/>
              </a:rPr>
              <a:t>CSE3033</a:t>
            </a:r>
            <a:endParaRPr lang="en-US" sz="2400" dirty="0" smtClean="0"/>
          </a:p>
          <a:p>
            <a:endParaRPr lang="en-US" sz="2400" dirty="0"/>
          </a:p>
        </p:txBody>
      </p:sp>
    </p:spTree>
    <p:extLst>
      <p:ext uri="{BB962C8B-B14F-4D97-AF65-F5344CB8AC3E}">
        <p14:creationId xmlns:p14="http://schemas.microsoft.com/office/powerpoint/2010/main" val="223284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81691"/>
            <a:ext cx="9515959" cy="846793"/>
          </a:xfrm>
        </p:spPr>
        <p:txBody>
          <a:bodyPr/>
          <a:lstStyle/>
          <a:p>
            <a:r>
              <a:rPr lang="en-MY" dirty="0" smtClean="0"/>
              <a:t>Product Backlog</a:t>
            </a:r>
            <a:endParaRPr lang="en-GB" dirty="0"/>
          </a:p>
        </p:txBody>
      </p:sp>
      <p:sp>
        <p:nvSpPr>
          <p:cNvPr id="3" name="Content Placeholder 2"/>
          <p:cNvSpPr>
            <a:spLocks noGrp="1"/>
          </p:cNvSpPr>
          <p:nvPr>
            <p:ph idx="1"/>
          </p:nvPr>
        </p:nvSpPr>
        <p:spPr>
          <a:xfrm>
            <a:off x="609604" y="1450110"/>
            <a:ext cx="9706633" cy="4849090"/>
          </a:xfrm>
        </p:spPr>
        <p:txBody>
          <a:bodyPr>
            <a:noAutofit/>
          </a:bodyPr>
          <a:lstStyle/>
          <a:p>
            <a:r>
              <a:rPr lang="en-MY" sz="2400" dirty="0" smtClean="0"/>
              <a:t>In </a:t>
            </a:r>
            <a:r>
              <a:rPr lang="en-MY" sz="2400" dirty="0"/>
              <a:t>the simplest definition the Scrum Product Backlog is simply a list of all things that needs to be done within the project. </a:t>
            </a:r>
            <a:endParaRPr lang="en-MY" sz="2400" dirty="0" smtClean="0"/>
          </a:p>
          <a:p>
            <a:endParaRPr lang="en-MY" sz="2400" dirty="0" smtClean="0"/>
          </a:p>
          <a:p>
            <a:r>
              <a:rPr lang="en-MY" sz="2400" dirty="0" smtClean="0"/>
              <a:t>It </a:t>
            </a:r>
            <a:r>
              <a:rPr lang="en-MY" sz="2400" dirty="0"/>
              <a:t>replaces the traditional requirements specification </a:t>
            </a:r>
            <a:r>
              <a:rPr lang="en-MY" sz="2400" dirty="0" err="1"/>
              <a:t>artifacts</a:t>
            </a:r>
            <a:r>
              <a:rPr lang="en-MY" sz="2400" dirty="0"/>
              <a:t>. </a:t>
            </a:r>
            <a:endParaRPr lang="en-MY" sz="2400" dirty="0" smtClean="0"/>
          </a:p>
          <a:p>
            <a:endParaRPr lang="en-MY" sz="2400" dirty="0" smtClean="0"/>
          </a:p>
          <a:p>
            <a:r>
              <a:rPr lang="en-MY" sz="2400" dirty="0" smtClean="0"/>
              <a:t>These </a:t>
            </a:r>
            <a:r>
              <a:rPr lang="en-MY" sz="2400" dirty="0"/>
              <a:t>items can have a technical nature or can be user-centric e.g. in the form of user stories. The owner of the Scrum Product Backlog is the Scrum Product Owner. </a:t>
            </a:r>
            <a:endParaRPr lang="en-MY" sz="2400" dirty="0" smtClean="0"/>
          </a:p>
          <a:p>
            <a:endParaRPr lang="en-MY" sz="2400" dirty="0" smtClean="0"/>
          </a:p>
          <a:p>
            <a:r>
              <a:rPr lang="en-MY" sz="2400" dirty="0" smtClean="0"/>
              <a:t>The </a:t>
            </a:r>
            <a:r>
              <a:rPr lang="en-MY" sz="2400" dirty="0"/>
              <a:t>Scrum Master, the Scrum Team and other Stakeholders contribute it to have a broad and complete To-Do list.</a:t>
            </a:r>
            <a:endParaRPr lang="en-GB" sz="2400" dirty="0"/>
          </a:p>
        </p:txBody>
      </p:sp>
    </p:spTree>
    <p:extLst>
      <p:ext uri="{BB962C8B-B14F-4D97-AF65-F5344CB8AC3E}">
        <p14:creationId xmlns:p14="http://schemas.microsoft.com/office/powerpoint/2010/main" val="143448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Product Backlog sample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23" y="1257794"/>
            <a:ext cx="10732930" cy="4376665"/>
          </a:xfrm>
        </p:spPr>
      </p:pic>
    </p:spTree>
    <p:extLst>
      <p:ext uri="{BB962C8B-B14F-4D97-AF65-F5344CB8AC3E}">
        <p14:creationId xmlns:p14="http://schemas.microsoft.com/office/powerpoint/2010/main" val="357898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143146"/>
            <a:ext cx="9515959" cy="846793"/>
          </a:xfrm>
        </p:spPr>
        <p:txBody>
          <a:bodyPr/>
          <a:lstStyle/>
          <a:p>
            <a:r>
              <a:rPr lang="en-MY" dirty="0" smtClean="0"/>
              <a:t>Product Backlog </a:t>
            </a:r>
            <a:endParaRPr lang="en-GB" dirty="0"/>
          </a:p>
        </p:txBody>
      </p:sp>
      <p:sp>
        <p:nvSpPr>
          <p:cNvPr id="3" name="Content Placeholder 2"/>
          <p:cNvSpPr>
            <a:spLocks noGrp="1"/>
          </p:cNvSpPr>
          <p:nvPr>
            <p:ph idx="1"/>
          </p:nvPr>
        </p:nvSpPr>
        <p:spPr>
          <a:xfrm>
            <a:off x="609603" y="906812"/>
            <a:ext cx="9706633" cy="5087588"/>
          </a:xfrm>
        </p:spPr>
        <p:txBody>
          <a:bodyPr>
            <a:noAutofit/>
          </a:bodyPr>
          <a:lstStyle/>
          <a:p>
            <a:r>
              <a:rPr lang="en-MY" sz="2400" b="1" dirty="0">
                <a:solidFill>
                  <a:schemeClr val="accent1">
                    <a:lumMod val="75000"/>
                  </a:schemeClr>
                </a:solidFill>
              </a:rPr>
              <a:t>Specific order number </a:t>
            </a:r>
            <a:r>
              <a:rPr lang="en-MY" sz="2400" dirty="0"/>
              <a:t>(priority slot in the product backlog; although product backlog items may </a:t>
            </a:r>
            <a:r>
              <a:rPr lang="en-MY" sz="2400" dirty="0" smtClean="0"/>
              <a:t>be similar </a:t>
            </a:r>
            <a:r>
              <a:rPr lang="en-MY" sz="2400" dirty="0"/>
              <a:t>in priority, they cannot be worked on at exactly the same time</a:t>
            </a:r>
            <a:r>
              <a:rPr lang="en-MY" sz="2400" dirty="0" smtClean="0"/>
              <a:t>).</a:t>
            </a:r>
          </a:p>
          <a:p>
            <a:endParaRPr lang="en-MY" sz="1200" dirty="0"/>
          </a:p>
          <a:p>
            <a:r>
              <a:rPr lang="en-GB" sz="2400" b="1" dirty="0" smtClean="0">
                <a:solidFill>
                  <a:schemeClr val="accent1">
                    <a:lumMod val="75000"/>
                  </a:schemeClr>
                </a:solidFill>
              </a:rPr>
              <a:t>Description</a:t>
            </a:r>
          </a:p>
          <a:p>
            <a:endParaRPr lang="en-GB" sz="1200" b="1" dirty="0">
              <a:solidFill>
                <a:srgbClr val="FF0000"/>
              </a:solidFill>
            </a:endParaRPr>
          </a:p>
          <a:p>
            <a:r>
              <a:rPr lang="en-MY" sz="2400" b="1" dirty="0">
                <a:solidFill>
                  <a:schemeClr val="accent1">
                    <a:lumMod val="75000"/>
                  </a:schemeClr>
                </a:solidFill>
              </a:rPr>
              <a:t>Estimate</a:t>
            </a:r>
            <a:r>
              <a:rPr lang="en-MY" sz="2400" dirty="0"/>
              <a:t> of the effort required to complete</a:t>
            </a:r>
            <a:r>
              <a:rPr lang="en-MY" sz="2400" dirty="0" smtClean="0"/>
              <a:t>.</a:t>
            </a:r>
          </a:p>
          <a:p>
            <a:endParaRPr lang="en-MY" sz="1200" dirty="0"/>
          </a:p>
          <a:p>
            <a:r>
              <a:rPr lang="en-GB" sz="2400" b="1" dirty="0">
                <a:solidFill>
                  <a:schemeClr val="accent1">
                    <a:lumMod val="75000"/>
                  </a:schemeClr>
                </a:solidFill>
              </a:rPr>
              <a:t>ID</a:t>
            </a:r>
            <a:r>
              <a:rPr lang="en-GB" sz="2400" dirty="0"/>
              <a:t> number (optional</a:t>
            </a:r>
            <a:r>
              <a:rPr lang="en-GB" sz="2400" dirty="0" smtClean="0"/>
              <a:t>).</a:t>
            </a:r>
          </a:p>
          <a:p>
            <a:pPr marL="0" indent="0">
              <a:buNone/>
            </a:pPr>
            <a:endParaRPr lang="en-GB" sz="1200" dirty="0"/>
          </a:p>
          <a:p>
            <a:r>
              <a:rPr lang="en-GB" sz="2400" b="1" dirty="0">
                <a:solidFill>
                  <a:schemeClr val="accent1">
                    <a:lumMod val="75000"/>
                  </a:schemeClr>
                </a:solidFill>
              </a:rPr>
              <a:t>Status</a:t>
            </a:r>
            <a:r>
              <a:rPr lang="en-GB" sz="2400" dirty="0"/>
              <a:t> (optional</a:t>
            </a:r>
            <a:r>
              <a:rPr lang="en-GB" sz="2400" dirty="0" smtClean="0"/>
              <a:t>).</a:t>
            </a:r>
          </a:p>
          <a:p>
            <a:endParaRPr lang="en-GB" sz="1200" dirty="0"/>
          </a:p>
          <a:p>
            <a:r>
              <a:rPr lang="en-MY" sz="2400" b="1" dirty="0">
                <a:solidFill>
                  <a:schemeClr val="accent1">
                    <a:lumMod val="75000"/>
                  </a:schemeClr>
                </a:solidFill>
              </a:rPr>
              <a:t>Type of item </a:t>
            </a:r>
            <a:r>
              <a:rPr lang="en-MY" sz="2400" dirty="0"/>
              <a:t>(optional). This could be a requirement, overhead, maintenance, or improvement (</a:t>
            </a:r>
            <a:r>
              <a:rPr lang="en-MY" sz="2400" dirty="0" smtClean="0"/>
              <a:t>see </a:t>
            </a:r>
            <a:r>
              <a:rPr lang="en-GB" sz="2400" dirty="0" smtClean="0"/>
              <a:t>the </a:t>
            </a:r>
            <a:r>
              <a:rPr lang="en-GB" sz="2400" dirty="0"/>
              <a:t>following section).</a:t>
            </a:r>
          </a:p>
        </p:txBody>
      </p:sp>
    </p:spTree>
    <p:extLst>
      <p:ext uri="{BB962C8B-B14F-4D97-AF65-F5344CB8AC3E}">
        <p14:creationId xmlns:p14="http://schemas.microsoft.com/office/powerpoint/2010/main" val="277557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8" y="189329"/>
            <a:ext cx="9515959" cy="846793"/>
          </a:xfrm>
        </p:spPr>
        <p:txBody>
          <a:bodyPr/>
          <a:lstStyle/>
          <a:p>
            <a:r>
              <a:rPr lang="en-MY" dirty="0" smtClean="0"/>
              <a:t>Type of backlog item</a:t>
            </a:r>
            <a:endParaRPr lang="en-GB" dirty="0"/>
          </a:p>
        </p:txBody>
      </p:sp>
      <p:sp>
        <p:nvSpPr>
          <p:cNvPr id="3" name="Content Placeholder 2"/>
          <p:cNvSpPr>
            <a:spLocks noGrp="1"/>
          </p:cNvSpPr>
          <p:nvPr>
            <p:ph idx="1"/>
          </p:nvPr>
        </p:nvSpPr>
        <p:spPr>
          <a:xfrm>
            <a:off x="544948" y="1108364"/>
            <a:ext cx="9901379" cy="5237018"/>
          </a:xfrm>
        </p:spPr>
        <p:txBody>
          <a:bodyPr>
            <a:noAutofit/>
          </a:bodyPr>
          <a:lstStyle/>
          <a:p>
            <a:r>
              <a:rPr lang="en-MY" sz="2200" b="1" dirty="0"/>
              <a:t>Requirement: </a:t>
            </a:r>
            <a:r>
              <a:rPr lang="en-MY" sz="2200" dirty="0" smtClean="0"/>
              <a:t>What </a:t>
            </a:r>
            <a:r>
              <a:rPr lang="en-MY" sz="2200" dirty="0"/>
              <a:t>functionality needs to </a:t>
            </a:r>
            <a:r>
              <a:rPr lang="en-MY" sz="2200" dirty="0" smtClean="0"/>
              <a:t>be developed </a:t>
            </a:r>
            <a:r>
              <a:rPr lang="en-MY" sz="2200" dirty="0"/>
              <a:t>for the end user? “The customer will be able to do . . </a:t>
            </a:r>
            <a:r>
              <a:rPr lang="en-MY" sz="2200" dirty="0" smtClean="0"/>
              <a:t>.”</a:t>
            </a:r>
          </a:p>
          <a:p>
            <a:endParaRPr lang="en-MY" sz="1400" dirty="0"/>
          </a:p>
          <a:p>
            <a:r>
              <a:rPr lang="en-MY" sz="2200" b="1" dirty="0"/>
              <a:t>Maintenance: </a:t>
            </a:r>
            <a:r>
              <a:rPr lang="en-MY" sz="2200" dirty="0"/>
              <a:t>Design improvements for the code, such as fundamentally rethinking a login </a:t>
            </a:r>
            <a:r>
              <a:rPr lang="en-MY" sz="2200" dirty="0" smtClean="0"/>
              <a:t>class that </a:t>
            </a:r>
            <a:r>
              <a:rPr lang="en-MY" sz="2200" dirty="0"/>
              <a:t>can’t be tactically tweaked anymore. Maintenance items reduce the technical debt of </a:t>
            </a:r>
            <a:r>
              <a:rPr lang="en-MY" sz="2200" dirty="0" smtClean="0"/>
              <a:t>the </a:t>
            </a:r>
            <a:r>
              <a:rPr lang="en-GB" sz="2200" dirty="0" smtClean="0"/>
              <a:t>project.</a:t>
            </a:r>
          </a:p>
          <a:p>
            <a:endParaRPr lang="en-GB" sz="1600" dirty="0"/>
          </a:p>
          <a:p>
            <a:r>
              <a:rPr lang="en-MY" sz="2200" b="1" dirty="0"/>
              <a:t>Improvements: </a:t>
            </a:r>
            <a:r>
              <a:rPr lang="en-MY" sz="2200" dirty="0"/>
              <a:t>Based on results from the sprint retrospective, what can be done differently in </a:t>
            </a:r>
            <a:r>
              <a:rPr lang="en-MY" sz="2200" dirty="0" smtClean="0"/>
              <a:t>the process</a:t>
            </a:r>
            <a:r>
              <a:rPr lang="en-MY" sz="2200" dirty="0"/>
              <a:t>? For example, “Expand automated testing skills</a:t>
            </a:r>
            <a:r>
              <a:rPr lang="en-MY" sz="2200" dirty="0" smtClean="0"/>
              <a:t>.”</a:t>
            </a:r>
          </a:p>
          <a:p>
            <a:endParaRPr lang="en-MY" sz="1600" dirty="0"/>
          </a:p>
          <a:p>
            <a:r>
              <a:rPr lang="en-MY" sz="2200" b="1" dirty="0"/>
              <a:t>Overhead: </a:t>
            </a:r>
            <a:r>
              <a:rPr lang="en-MY" sz="2200" dirty="0"/>
              <a:t>Companies often have overhead items that they just like to see, such as a </a:t>
            </a:r>
            <a:r>
              <a:rPr lang="en-MY" sz="2200" dirty="0" smtClean="0"/>
              <a:t>requirement traceability </a:t>
            </a:r>
            <a:r>
              <a:rPr lang="en-MY" sz="2200" dirty="0"/>
              <a:t>matrix, and most companies don’t add the matrix into the equation. They assume </a:t>
            </a:r>
            <a:r>
              <a:rPr lang="en-MY" sz="2200" dirty="0" smtClean="0"/>
              <a:t>that it’s </a:t>
            </a:r>
            <a:r>
              <a:rPr lang="en-MY" sz="2200" dirty="0"/>
              <a:t>free, but it costs time and </a:t>
            </a:r>
            <a:r>
              <a:rPr lang="en-MY" sz="2200" dirty="0" smtClean="0"/>
              <a:t>money.</a:t>
            </a:r>
            <a:endParaRPr lang="en-GB" sz="2200" dirty="0"/>
          </a:p>
        </p:txBody>
      </p:sp>
    </p:spTree>
    <p:extLst>
      <p:ext uri="{BB962C8B-B14F-4D97-AF65-F5344CB8AC3E}">
        <p14:creationId xmlns:p14="http://schemas.microsoft.com/office/powerpoint/2010/main" val="1440856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User Stories </a:t>
            </a:r>
            <a:endParaRPr lang="en-GB" dirty="0"/>
          </a:p>
        </p:txBody>
      </p:sp>
      <p:sp>
        <p:nvSpPr>
          <p:cNvPr id="3" name="Content Placeholder 2"/>
          <p:cNvSpPr>
            <a:spLocks noGrp="1"/>
          </p:cNvSpPr>
          <p:nvPr>
            <p:ph idx="1"/>
          </p:nvPr>
        </p:nvSpPr>
        <p:spPr>
          <a:xfrm>
            <a:off x="609604" y="1542474"/>
            <a:ext cx="9706633" cy="4023882"/>
          </a:xfrm>
        </p:spPr>
        <p:txBody>
          <a:bodyPr/>
          <a:lstStyle/>
          <a:p>
            <a:r>
              <a:rPr lang="en-GB" sz="2800" dirty="0"/>
              <a:t>User stories are short concrete </a:t>
            </a:r>
            <a:r>
              <a:rPr lang="en-GB" sz="2800" dirty="0" smtClean="0"/>
              <a:t>documents that capture:</a:t>
            </a:r>
          </a:p>
          <a:p>
            <a:pPr lvl="1"/>
            <a:r>
              <a:rPr lang="en-GB" sz="2700" dirty="0" smtClean="0"/>
              <a:t>who </a:t>
            </a:r>
            <a:r>
              <a:rPr lang="en-GB" sz="2700" dirty="0"/>
              <a:t>a feature is for, </a:t>
            </a:r>
            <a:endParaRPr lang="en-GB" sz="2700" dirty="0" smtClean="0"/>
          </a:p>
          <a:p>
            <a:pPr lvl="1"/>
            <a:r>
              <a:rPr lang="en-GB" sz="2700" dirty="0" smtClean="0"/>
              <a:t>what </a:t>
            </a:r>
            <a:r>
              <a:rPr lang="en-GB" sz="2700" dirty="0"/>
              <a:t>its value is, </a:t>
            </a:r>
            <a:endParaRPr lang="en-GB" sz="2700" dirty="0" smtClean="0"/>
          </a:p>
          <a:p>
            <a:pPr lvl="1"/>
            <a:r>
              <a:rPr lang="en-GB" sz="2700" dirty="0" smtClean="0"/>
              <a:t>what's involved </a:t>
            </a:r>
            <a:r>
              <a:rPr lang="en-GB" sz="2700" dirty="0"/>
              <a:t>in creating that feature, </a:t>
            </a:r>
            <a:endParaRPr lang="en-GB" sz="2700" dirty="0" smtClean="0"/>
          </a:p>
          <a:p>
            <a:pPr lvl="1"/>
            <a:r>
              <a:rPr lang="en-GB" sz="2700" dirty="0" smtClean="0"/>
              <a:t>what </a:t>
            </a:r>
            <a:r>
              <a:rPr lang="en-GB" sz="2700" dirty="0"/>
              <a:t>its costs are</a:t>
            </a:r>
            <a:r>
              <a:rPr lang="en-GB" sz="2700" dirty="0" smtClean="0"/>
              <a:t>,</a:t>
            </a:r>
            <a:r>
              <a:rPr lang="en-MY" sz="2700" dirty="0"/>
              <a:t> and </a:t>
            </a:r>
            <a:endParaRPr lang="en-MY" sz="2700" dirty="0" smtClean="0"/>
          </a:p>
          <a:p>
            <a:pPr lvl="1"/>
            <a:r>
              <a:rPr lang="en-MY" sz="2700" dirty="0" smtClean="0"/>
              <a:t>how </a:t>
            </a:r>
            <a:r>
              <a:rPr lang="en-MY" sz="2700" dirty="0"/>
              <a:t>long it will take to build.</a:t>
            </a:r>
            <a:endParaRPr lang="en-GB" sz="2700" dirty="0"/>
          </a:p>
          <a:p>
            <a:endParaRPr lang="en-GB" dirty="0"/>
          </a:p>
        </p:txBody>
      </p:sp>
    </p:spTree>
    <p:extLst>
      <p:ext uri="{BB962C8B-B14F-4D97-AF65-F5344CB8AC3E}">
        <p14:creationId xmlns:p14="http://schemas.microsoft.com/office/powerpoint/2010/main" val="59977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9" y="300655"/>
            <a:ext cx="9515959" cy="616806"/>
          </a:xfrm>
        </p:spPr>
        <p:txBody>
          <a:bodyPr/>
          <a:lstStyle/>
          <a:p>
            <a:r>
              <a:rPr lang="en-MY" dirty="0" smtClean="0"/>
              <a:t>Story Points - Estimation Poker </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7068" y="1966730"/>
            <a:ext cx="4281494" cy="3365955"/>
          </a:xfrm>
        </p:spPr>
      </p:pic>
      <p:sp>
        <p:nvSpPr>
          <p:cNvPr id="6" name="TextBox 5"/>
          <p:cNvSpPr txBox="1"/>
          <p:nvPr/>
        </p:nvSpPr>
        <p:spPr>
          <a:xfrm>
            <a:off x="544949" y="1295217"/>
            <a:ext cx="6213660" cy="4401205"/>
          </a:xfrm>
          <a:prstGeom prst="rect">
            <a:avLst/>
          </a:prstGeom>
          <a:solidFill>
            <a:schemeClr val="tx2">
              <a:lumMod val="10000"/>
              <a:lumOff val="90000"/>
            </a:schemeClr>
          </a:solidFill>
        </p:spPr>
        <p:txBody>
          <a:bodyPr wrap="square" rtlCol="0">
            <a:spAutoFit/>
          </a:bodyPr>
          <a:lstStyle/>
          <a:p>
            <a:pPr lvl="0"/>
            <a:r>
              <a:rPr lang="en-US" sz="2000" dirty="0"/>
              <a:t>A story point is a metric used in agile project management and development to estimate the difficulty of implementing a given user story. </a:t>
            </a:r>
            <a:endParaRPr lang="en-US" sz="2000" dirty="0" smtClean="0"/>
          </a:p>
          <a:p>
            <a:pPr lvl="0"/>
            <a:endParaRPr lang="en-US" sz="2000" dirty="0"/>
          </a:p>
          <a:p>
            <a:pPr lvl="0"/>
            <a:r>
              <a:rPr lang="en-US" sz="2000" dirty="0" smtClean="0"/>
              <a:t>It </a:t>
            </a:r>
            <a:r>
              <a:rPr lang="en-US" sz="2000" dirty="0"/>
              <a:t>is an abstract measure of effort required to implement it. </a:t>
            </a:r>
            <a:endParaRPr lang="en-US" sz="2000" dirty="0" smtClean="0"/>
          </a:p>
          <a:p>
            <a:pPr lvl="0"/>
            <a:endParaRPr lang="en-US" sz="2000" dirty="0"/>
          </a:p>
          <a:p>
            <a:r>
              <a:rPr lang="en-MY" sz="2000" dirty="0" smtClean="0"/>
              <a:t>It gives </a:t>
            </a:r>
            <a:r>
              <a:rPr lang="en-MY" sz="2000" dirty="0"/>
              <a:t>points to each requirements in the product backlog. </a:t>
            </a:r>
            <a:endParaRPr lang="en-MY" sz="2000" dirty="0" smtClean="0"/>
          </a:p>
          <a:p>
            <a:endParaRPr lang="en-MY" sz="2000" dirty="0"/>
          </a:p>
          <a:p>
            <a:r>
              <a:rPr lang="en-MY" sz="2000" dirty="0" smtClean="0"/>
              <a:t>This </a:t>
            </a:r>
            <a:r>
              <a:rPr lang="en-MY" sz="2000" dirty="0"/>
              <a:t>is done based on the complexity of the feature. </a:t>
            </a:r>
            <a:endParaRPr lang="en-MY" sz="2000" dirty="0" smtClean="0"/>
          </a:p>
          <a:p>
            <a:endParaRPr lang="en-MY" sz="2000" dirty="0"/>
          </a:p>
          <a:p>
            <a:r>
              <a:rPr lang="en-MY" sz="2000" dirty="0" smtClean="0"/>
              <a:t>This </a:t>
            </a:r>
            <a:r>
              <a:rPr lang="en-MY" sz="2000" dirty="0"/>
              <a:t>number can also be an estimate of the hours needed to develop this feature.</a:t>
            </a:r>
            <a:endParaRPr lang="en-GB" sz="2000" dirty="0"/>
          </a:p>
        </p:txBody>
      </p:sp>
      <p:sp>
        <p:nvSpPr>
          <p:cNvPr id="4" name="TextBox 3"/>
          <p:cNvSpPr txBox="1"/>
          <p:nvPr/>
        </p:nvSpPr>
        <p:spPr>
          <a:xfrm>
            <a:off x="7060758" y="1458692"/>
            <a:ext cx="4095993" cy="369332"/>
          </a:xfrm>
          <a:prstGeom prst="rect">
            <a:avLst/>
          </a:prstGeom>
          <a:noFill/>
        </p:spPr>
        <p:txBody>
          <a:bodyPr wrap="none" rtlCol="0">
            <a:spAutoFit/>
          </a:bodyPr>
          <a:lstStyle/>
          <a:p>
            <a:r>
              <a:rPr lang="en-US" dirty="0" smtClean="0"/>
              <a:t>Example: shirt size to represent points</a:t>
            </a:r>
            <a:endParaRPr lang="en-US" dirty="0"/>
          </a:p>
        </p:txBody>
      </p:sp>
    </p:spTree>
    <p:extLst>
      <p:ext uri="{BB962C8B-B14F-4D97-AF65-F5344CB8AC3E}">
        <p14:creationId xmlns:p14="http://schemas.microsoft.com/office/powerpoint/2010/main" val="99685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253982"/>
            <a:ext cx="9515959" cy="846793"/>
          </a:xfrm>
        </p:spPr>
        <p:txBody>
          <a:bodyPr/>
          <a:lstStyle/>
          <a:p>
            <a:r>
              <a:rPr lang="en-MY" dirty="0" smtClean="0"/>
              <a:t>What do you mean by DONE?</a:t>
            </a:r>
            <a:endParaRPr lang="en-GB" dirty="0"/>
          </a:p>
        </p:txBody>
      </p:sp>
      <p:sp>
        <p:nvSpPr>
          <p:cNvPr id="3" name="Content Placeholder 2"/>
          <p:cNvSpPr>
            <a:spLocks noGrp="1"/>
          </p:cNvSpPr>
          <p:nvPr>
            <p:ph idx="1"/>
          </p:nvPr>
        </p:nvSpPr>
        <p:spPr>
          <a:xfrm>
            <a:off x="609603" y="1173019"/>
            <a:ext cx="10086106" cy="5116945"/>
          </a:xfrm>
        </p:spPr>
        <p:txBody>
          <a:bodyPr>
            <a:noAutofit/>
          </a:bodyPr>
          <a:lstStyle/>
          <a:p>
            <a:r>
              <a:rPr lang="en-MY" sz="2400" b="1" dirty="0"/>
              <a:t>Developed: </a:t>
            </a:r>
            <a:r>
              <a:rPr lang="en-MY" sz="2400" dirty="0"/>
              <a:t>The product has been fully developed by the development team</a:t>
            </a:r>
            <a:r>
              <a:rPr lang="en-MY" sz="2400" dirty="0" smtClean="0"/>
              <a:t>.</a:t>
            </a:r>
          </a:p>
          <a:p>
            <a:endParaRPr lang="en-MY" sz="2400" dirty="0"/>
          </a:p>
          <a:p>
            <a:r>
              <a:rPr lang="en-MY" sz="2400" b="1" dirty="0"/>
              <a:t>Tested: </a:t>
            </a:r>
            <a:r>
              <a:rPr lang="en-MY" sz="2400" dirty="0"/>
              <a:t>The development team fully tested the product to make sure that it functions in the </a:t>
            </a:r>
            <a:r>
              <a:rPr lang="en-MY" sz="2400" dirty="0" smtClean="0"/>
              <a:t>required </a:t>
            </a:r>
            <a:r>
              <a:rPr lang="en-GB" sz="2400" dirty="0" smtClean="0"/>
              <a:t>environment </a:t>
            </a:r>
            <a:r>
              <a:rPr lang="en-GB" sz="2400" dirty="0"/>
              <a:t>without any glitches</a:t>
            </a:r>
            <a:r>
              <a:rPr lang="en-GB" sz="2400" dirty="0" smtClean="0"/>
              <a:t>.</a:t>
            </a:r>
          </a:p>
          <a:p>
            <a:endParaRPr lang="en-GB" sz="2400" dirty="0"/>
          </a:p>
          <a:p>
            <a:r>
              <a:rPr lang="en-MY" sz="2400" b="1" dirty="0"/>
              <a:t>Integrated: </a:t>
            </a:r>
            <a:r>
              <a:rPr lang="en-MY" sz="2400" dirty="0"/>
              <a:t>The product </a:t>
            </a:r>
            <a:r>
              <a:rPr lang="en-MY" sz="2400" dirty="0" smtClean="0"/>
              <a:t>has </a:t>
            </a:r>
            <a:r>
              <a:rPr lang="en-MY" sz="2400" dirty="0"/>
              <a:t>been fully integrated within the product as a whole and any </a:t>
            </a:r>
            <a:r>
              <a:rPr lang="en-MY" sz="2400" dirty="0" smtClean="0"/>
              <a:t>related </a:t>
            </a:r>
            <a:r>
              <a:rPr lang="en-GB" sz="2400" dirty="0" smtClean="0"/>
              <a:t>systems.</a:t>
            </a:r>
          </a:p>
          <a:p>
            <a:endParaRPr lang="en-GB" sz="2400" dirty="0"/>
          </a:p>
          <a:p>
            <a:r>
              <a:rPr lang="en-MY" sz="2400" b="1" dirty="0"/>
              <a:t>Documented: </a:t>
            </a:r>
            <a:r>
              <a:rPr lang="en-MY" sz="2400" dirty="0"/>
              <a:t>The development team created whatever documentation is needed. Just </a:t>
            </a:r>
            <a:r>
              <a:rPr lang="en-MY" sz="2400" dirty="0" smtClean="0"/>
              <a:t>remember that </a:t>
            </a:r>
            <a:r>
              <a:rPr lang="en-MY" sz="2400" dirty="0"/>
              <a:t>the goal with all things agile is “barely sufficient.”</a:t>
            </a:r>
            <a:endParaRPr lang="en-GB" sz="2400" dirty="0"/>
          </a:p>
        </p:txBody>
      </p:sp>
    </p:spTree>
    <p:extLst>
      <p:ext uri="{BB962C8B-B14F-4D97-AF65-F5344CB8AC3E}">
        <p14:creationId xmlns:p14="http://schemas.microsoft.com/office/powerpoint/2010/main" val="435472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Velocity </a:t>
            </a:r>
            <a:endParaRPr lang="en-GB" dirty="0"/>
          </a:p>
        </p:txBody>
      </p:sp>
      <p:sp>
        <p:nvSpPr>
          <p:cNvPr id="3" name="Content Placeholder 2"/>
          <p:cNvSpPr>
            <a:spLocks noGrp="1"/>
          </p:cNvSpPr>
          <p:nvPr>
            <p:ph idx="1"/>
          </p:nvPr>
        </p:nvSpPr>
        <p:spPr>
          <a:xfrm>
            <a:off x="609604" y="1524000"/>
            <a:ext cx="9706633" cy="4042355"/>
          </a:xfrm>
        </p:spPr>
        <p:txBody>
          <a:bodyPr>
            <a:noAutofit/>
          </a:bodyPr>
          <a:lstStyle/>
          <a:p>
            <a:r>
              <a:rPr lang="en-MY" sz="2400" dirty="0" smtClean="0"/>
              <a:t>At </a:t>
            </a:r>
            <a:r>
              <a:rPr lang="en-MY" sz="2400" dirty="0"/>
              <a:t>the end of the sprint, a scrum team looks at </a:t>
            </a:r>
            <a:r>
              <a:rPr lang="en-MY" sz="2400" dirty="0" smtClean="0"/>
              <a:t>the requirements </a:t>
            </a:r>
            <a:r>
              <a:rPr lang="en-MY" sz="2400" dirty="0"/>
              <a:t>that were done to completion and adds their story points </a:t>
            </a:r>
            <a:r>
              <a:rPr lang="en-MY" sz="2400" dirty="0" smtClean="0"/>
              <a:t>together. </a:t>
            </a:r>
          </a:p>
          <a:p>
            <a:endParaRPr lang="en-MY" sz="2400" dirty="0"/>
          </a:p>
          <a:p>
            <a:r>
              <a:rPr lang="en-MY" sz="2400" dirty="0" smtClean="0"/>
              <a:t>If the requirement is complete then you get all the story points. If it is not complete, then the incomplete part goes back to the product backlog and reassigned to another sprint.</a:t>
            </a:r>
          </a:p>
          <a:p>
            <a:endParaRPr lang="en-MY" sz="2400" dirty="0" smtClean="0"/>
          </a:p>
          <a:p>
            <a:r>
              <a:rPr lang="en-MY" sz="2400" dirty="0" smtClean="0"/>
              <a:t>The entire team gets lesser story points for that sprint. </a:t>
            </a:r>
            <a:endParaRPr lang="en-GB" sz="2400" dirty="0"/>
          </a:p>
        </p:txBody>
      </p:sp>
    </p:spTree>
    <p:extLst>
      <p:ext uri="{BB962C8B-B14F-4D97-AF65-F5344CB8AC3E}">
        <p14:creationId xmlns:p14="http://schemas.microsoft.com/office/powerpoint/2010/main" val="290461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17037"/>
            <a:ext cx="9515959" cy="846793"/>
          </a:xfrm>
        </p:spPr>
        <p:txBody>
          <a:bodyPr/>
          <a:lstStyle/>
          <a:p>
            <a:r>
              <a:rPr lang="en-MY" dirty="0" smtClean="0"/>
              <a:t>Burndown chart</a:t>
            </a:r>
            <a:endParaRPr lang="en-GB" dirty="0"/>
          </a:p>
        </p:txBody>
      </p:sp>
      <p:sp>
        <p:nvSpPr>
          <p:cNvPr id="3" name="Content Placeholder 2"/>
          <p:cNvSpPr>
            <a:spLocks noGrp="1"/>
          </p:cNvSpPr>
          <p:nvPr>
            <p:ph idx="1"/>
          </p:nvPr>
        </p:nvSpPr>
        <p:spPr>
          <a:xfrm>
            <a:off x="407656" y="1154545"/>
            <a:ext cx="10149508" cy="4969163"/>
          </a:xfrm>
        </p:spPr>
        <p:txBody>
          <a:bodyPr>
            <a:noAutofit/>
          </a:bodyPr>
          <a:lstStyle/>
          <a:p>
            <a:r>
              <a:rPr lang="en-MY" sz="2400" dirty="0"/>
              <a:t>Burndown charts are a way to visually represent progress achieved within the sprint. They depict the amount of work </a:t>
            </a:r>
            <a:r>
              <a:rPr lang="en-MY" sz="2400" dirty="0" smtClean="0"/>
              <a:t>accomplished versus </a:t>
            </a:r>
            <a:r>
              <a:rPr lang="en-MY" sz="2400" dirty="0"/>
              <a:t>the amount left to go</a:t>
            </a:r>
            <a:r>
              <a:rPr lang="en-MY" sz="2400" dirty="0" smtClean="0"/>
              <a:t>.</a:t>
            </a:r>
          </a:p>
          <a:p>
            <a:endParaRPr lang="en-MY" sz="2400" dirty="0" smtClean="0"/>
          </a:p>
          <a:p>
            <a:r>
              <a:rPr lang="en-MY" sz="2400" dirty="0"/>
              <a:t>Your sprints will show a diagonal line from the upper-left corner to the lower right, which represents what an even and consistent </a:t>
            </a:r>
            <a:r>
              <a:rPr lang="en-MY" sz="2400" dirty="0" smtClean="0"/>
              <a:t>burn would </a:t>
            </a:r>
            <a:r>
              <a:rPr lang="en-MY" sz="2400" dirty="0"/>
              <a:t>look like — though in reality, you won’t have a perfectly even </a:t>
            </a:r>
            <a:r>
              <a:rPr lang="en-MY" sz="2400" dirty="0" err="1"/>
              <a:t>burndown</a:t>
            </a:r>
            <a:r>
              <a:rPr lang="en-MY" sz="2400" dirty="0" smtClean="0"/>
              <a:t>.</a:t>
            </a:r>
          </a:p>
          <a:p>
            <a:endParaRPr lang="en-MY" sz="2400" dirty="0"/>
          </a:p>
          <a:p>
            <a:r>
              <a:rPr lang="en-MY" sz="2400" dirty="0"/>
              <a:t>Some burndown charts also have a line showing the outstanding story points. This allows you to quickly and easily see the status of </a:t>
            </a:r>
            <a:r>
              <a:rPr lang="en-MY" sz="2400" dirty="0" smtClean="0"/>
              <a:t>your sprint </a:t>
            </a:r>
            <a:r>
              <a:rPr lang="en-MY" sz="2400" dirty="0"/>
              <a:t>from both time and relative estimation perspectives.</a:t>
            </a:r>
            <a:endParaRPr lang="en-GB" sz="2400" dirty="0"/>
          </a:p>
        </p:txBody>
      </p:sp>
    </p:spTree>
    <p:extLst>
      <p:ext uri="{BB962C8B-B14F-4D97-AF65-F5344CB8AC3E}">
        <p14:creationId xmlns:p14="http://schemas.microsoft.com/office/powerpoint/2010/main" val="762188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Burndown Chart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3" y="1311858"/>
            <a:ext cx="9950928" cy="4197794"/>
          </a:xfrm>
        </p:spPr>
      </p:pic>
      <p:sp>
        <p:nvSpPr>
          <p:cNvPr id="5" name="TextBox 4"/>
          <p:cNvSpPr txBox="1"/>
          <p:nvPr/>
        </p:nvSpPr>
        <p:spPr>
          <a:xfrm>
            <a:off x="5697310" y="465065"/>
            <a:ext cx="3096344" cy="369332"/>
          </a:xfrm>
          <a:prstGeom prst="rect">
            <a:avLst/>
          </a:prstGeom>
          <a:noFill/>
        </p:spPr>
        <p:txBody>
          <a:bodyPr wrap="square" rtlCol="0">
            <a:spAutoFit/>
          </a:bodyPr>
          <a:lstStyle/>
          <a:p>
            <a:r>
              <a:rPr lang="en-MY" dirty="0"/>
              <a:t>You can do this in excel</a:t>
            </a:r>
            <a:endParaRPr lang="en-GB" dirty="0"/>
          </a:p>
        </p:txBody>
      </p:sp>
    </p:spTree>
    <p:extLst>
      <p:ext uri="{BB962C8B-B14F-4D97-AF65-F5344CB8AC3E}">
        <p14:creationId xmlns:p14="http://schemas.microsoft.com/office/powerpoint/2010/main" val="182565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3" y="370306"/>
            <a:ext cx="9182389" cy="5539462"/>
          </a:xfrm>
          <a:prstGeom prst="rect">
            <a:avLst/>
          </a:prstGeom>
        </p:spPr>
      </p:pic>
      <p:sp>
        <p:nvSpPr>
          <p:cNvPr id="5" name="Rectangle 4"/>
          <p:cNvSpPr/>
          <p:nvPr/>
        </p:nvSpPr>
        <p:spPr>
          <a:xfrm>
            <a:off x="444792" y="6061471"/>
            <a:ext cx="9347200" cy="369332"/>
          </a:xfrm>
          <a:prstGeom prst="rect">
            <a:avLst/>
          </a:prstGeom>
        </p:spPr>
        <p:txBody>
          <a:bodyPr wrap="square">
            <a:spAutoFit/>
          </a:bodyPr>
          <a:lstStyle/>
          <a:p>
            <a:r>
              <a:rPr lang="en-US" dirty="0"/>
              <a:t>https://www.mountaingoatsoftware.com/agile/scrum/scrum-tools/sprint-backlog</a:t>
            </a:r>
          </a:p>
        </p:txBody>
      </p:sp>
    </p:spTree>
    <p:extLst>
      <p:ext uri="{BB962C8B-B14F-4D97-AF65-F5344CB8AC3E}">
        <p14:creationId xmlns:p14="http://schemas.microsoft.com/office/powerpoint/2010/main" val="799005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8" y="219086"/>
            <a:ext cx="9515959" cy="846793"/>
          </a:xfrm>
        </p:spPr>
        <p:txBody>
          <a:bodyPr>
            <a:normAutofit/>
          </a:bodyPr>
          <a:lstStyle/>
          <a:p>
            <a:r>
              <a:rPr lang="en-MY" dirty="0" smtClean="0"/>
              <a:t>Burndown chart with actual and estimate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637" y="1327464"/>
            <a:ext cx="9549167" cy="4705529"/>
          </a:xfrm>
        </p:spPr>
      </p:pic>
      <p:sp>
        <p:nvSpPr>
          <p:cNvPr id="5" name="TextBox 4"/>
          <p:cNvSpPr txBox="1"/>
          <p:nvPr/>
        </p:nvSpPr>
        <p:spPr>
          <a:xfrm>
            <a:off x="669637" y="881213"/>
            <a:ext cx="5635809" cy="369332"/>
          </a:xfrm>
          <a:prstGeom prst="rect">
            <a:avLst/>
          </a:prstGeom>
          <a:noFill/>
        </p:spPr>
        <p:txBody>
          <a:bodyPr wrap="square" rtlCol="0">
            <a:spAutoFit/>
          </a:bodyPr>
          <a:lstStyle/>
          <a:p>
            <a:r>
              <a:rPr lang="en-MY" dirty="0"/>
              <a:t>The chart can be indicated like this </a:t>
            </a:r>
            <a:endParaRPr lang="en-GB" dirty="0"/>
          </a:p>
        </p:txBody>
      </p:sp>
    </p:spTree>
    <p:extLst>
      <p:ext uri="{BB962C8B-B14F-4D97-AF65-F5344CB8AC3E}">
        <p14:creationId xmlns:p14="http://schemas.microsoft.com/office/powerpoint/2010/main" val="942775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17" y="198564"/>
            <a:ext cx="9515959" cy="846793"/>
          </a:xfrm>
        </p:spPr>
        <p:txBody>
          <a:bodyPr/>
          <a:lstStyle/>
          <a:p>
            <a:r>
              <a:rPr lang="en-MY" dirty="0" smtClean="0"/>
              <a:t>Burndown Chart with Velocity </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6618" y="1045357"/>
            <a:ext cx="9089431" cy="5202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805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a:t>
            </a:r>
            <a:endParaRPr lang="en-US" dirty="0"/>
          </a:p>
        </p:txBody>
      </p:sp>
      <p:sp>
        <p:nvSpPr>
          <p:cNvPr id="3" name="Content Placeholder 2"/>
          <p:cNvSpPr>
            <a:spLocks noGrp="1"/>
          </p:cNvSpPr>
          <p:nvPr>
            <p:ph sz="half" idx="1"/>
          </p:nvPr>
        </p:nvSpPr>
        <p:spPr>
          <a:xfrm>
            <a:off x="609604" y="1662545"/>
            <a:ext cx="9706633" cy="3903810"/>
          </a:xfrm>
        </p:spPr>
        <p:txBody>
          <a:bodyPr>
            <a:normAutofit/>
          </a:bodyPr>
          <a:lstStyle/>
          <a:p>
            <a:pPr marL="0" indent="0">
              <a:buNone/>
            </a:pPr>
            <a:r>
              <a:rPr lang="en-US" sz="2400" dirty="0" smtClean="0"/>
              <a:t>Based on the user stories which you derive in activity 1:</a:t>
            </a:r>
          </a:p>
          <a:p>
            <a:endParaRPr lang="en-US" sz="2400" dirty="0"/>
          </a:p>
          <a:p>
            <a:pPr marL="342900" indent="-342900">
              <a:buAutoNum type="alphaLcParenR"/>
            </a:pPr>
            <a:r>
              <a:rPr lang="en-US" sz="2400" dirty="0" smtClean="0"/>
              <a:t>Derive a sprint backlog table </a:t>
            </a:r>
          </a:p>
          <a:p>
            <a:pPr marL="342900" indent="-342900">
              <a:buAutoNum type="alphaLcParenR"/>
            </a:pPr>
            <a:endParaRPr lang="en-US" sz="2400" dirty="0"/>
          </a:p>
          <a:p>
            <a:pPr marL="342900" indent="-342900">
              <a:buAutoNum type="alphaLcParenR"/>
            </a:pPr>
            <a:r>
              <a:rPr lang="en-US" sz="2400" dirty="0" smtClean="0"/>
              <a:t>Create a </a:t>
            </a:r>
            <a:r>
              <a:rPr lang="en-US" sz="2400" dirty="0" err="1" smtClean="0"/>
              <a:t>burndown</a:t>
            </a:r>
            <a:r>
              <a:rPr lang="en-US" sz="2400" dirty="0" smtClean="0"/>
              <a:t> chart based on the sprint backlog table details</a:t>
            </a:r>
          </a:p>
          <a:p>
            <a:pPr marL="342900" indent="-342900">
              <a:buAutoNum type="alphaLcParenR"/>
            </a:pPr>
            <a:endParaRPr lang="en-US" sz="2400" dirty="0" smtClean="0"/>
          </a:p>
          <a:p>
            <a:pPr marL="0" indent="0">
              <a:buNone/>
            </a:pPr>
            <a:r>
              <a:rPr lang="en-US" sz="2400" dirty="0" smtClean="0"/>
              <a:t>Submit your sprint backlog table and chart in </a:t>
            </a:r>
            <a:r>
              <a:rPr lang="en-US" sz="2400" dirty="0">
                <a:hlinkClick r:id="rId2"/>
              </a:rPr>
              <a:t>https://</a:t>
            </a:r>
            <a:r>
              <a:rPr lang="en-US" sz="2400" dirty="0" err="1" smtClean="0">
                <a:hlinkClick r:id="rId2"/>
              </a:rPr>
              <a:t>padlet.com</a:t>
            </a:r>
            <a:r>
              <a:rPr lang="en-US" sz="2400" dirty="0" smtClean="0">
                <a:hlinkClick r:id="rId2"/>
              </a:rPr>
              <a:t>/</a:t>
            </a:r>
            <a:r>
              <a:rPr lang="en-US" sz="2400" dirty="0" err="1" smtClean="0">
                <a:hlinkClick r:id="rId2"/>
              </a:rPr>
              <a:t>phithuan_tan</a:t>
            </a:r>
            <a:r>
              <a:rPr lang="en-US" sz="2400" dirty="0" smtClean="0">
                <a:hlinkClick r:id="rId2"/>
              </a:rPr>
              <a:t>/</a:t>
            </a:r>
            <a:r>
              <a:rPr lang="en-US" sz="2400" dirty="0" err="1" smtClean="0">
                <a:hlinkClick r:id="rId2"/>
              </a:rPr>
              <a:t>CSE3033</a:t>
            </a:r>
            <a:r>
              <a:rPr lang="en-US" sz="2400" dirty="0" smtClean="0"/>
              <a:t>.</a:t>
            </a:r>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2638730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 Produce Kanban / Project Review</a:t>
            </a:r>
            <a:endParaRPr lang="en-US" dirty="0"/>
          </a:p>
        </p:txBody>
      </p:sp>
      <p:sp>
        <p:nvSpPr>
          <p:cNvPr id="3" name="Content Placeholder 2"/>
          <p:cNvSpPr>
            <a:spLocks noGrp="1"/>
          </p:cNvSpPr>
          <p:nvPr>
            <p:ph sz="half" idx="1"/>
          </p:nvPr>
        </p:nvSpPr>
        <p:spPr>
          <a:xfrm>
            <a:off x="609604" y="1708728"/>
            <a:ext cx="9706633" cy="3857628"/>
          </a:xfrm>
        </p:spPr>
        <p:txBody>
          <a:bodyPr/>
          <a:lstStyle/>
          <a:p>
            <a:r>
              <a:rPr lang="en-US" sz="2800" dirty="0">
                <a:hlinkClick r:id="rId2"/>
              </a:rPr>
              <a:t>https://hygger.io</a:t>
            </a:r>
            <a:r>
              <a:rPr lang="en-US" sz="2800" dirty="0" smtClean="0">
                <a:hlinkClick r:id="rId2"/>
              </a:rPr>
              <a:t>/</a:t>
            </a:r>
            <a:r>
              <a:rPr lang="en-US" sz="2800" dirty="0" smtClean="0"/>
              <a:t> </a:t>
            </a:r>
          </a:p>
          <a:p>
            <a:endParaRPr lang="en-US" sz="2800" dirty="0"/>
          </a:p>
          <a:p>
            <a:r>
              <a:rPr lang="en-US" sz="2800" dirty="0">
                <a:hlinkClick r:id="rId3"/>
              </a:rPr>
              <a:t>https://trello.com</a:t>
            </a:r>
            <a:r>
              <a:rPr lang="en-US" sz="2800" dirty="0" smtClean="0">
                <a:hlinkClick r:id="rId3"/>
              </a:rPr>
              <a:t>/</a:t>
            </a:r>
            <a:r>
              <a:rPr lang="en-US" sz="2800" dirty="0" smtClean="0"/>
              <a:t> </a:t>
            </a:r>
          </a:p>
          <a:p>
            <a:endParaRPr lang="en-US" sz="2800" dirty="0"/>
          </a:p>
          <a:p>
            <a:r>
              <a:rPr lang="en-US" sz="2800" dirty="0">
                <a:hlinkClick r:id="rId4"/>
              </a:rPr>
              <a:t>https://</a:t>
            </a:r>
            <a:r>
              <a:rPr lang="en-US" sz="2800" dirty="0" smtClean="0">
                <a:hlinkClick r:id="rId4"/>
              </a:rPr>
              <a:t>www.projectmanager.com/blog/burndown-chart-what-is-it</a:t>
            </a:r>
            <a:r>
              <a:rPr lang="en-US" sz="2800" dirty="0" smtClean="0"/>
              <a:t> </a:t>
            </a:r>
          </a:p>
          <a:p>
            <a:endParaRPr lang="en-US" dirty="0"/>
          </a:p>
          <a:p>
            <a:endParaRPr lang="en-US" dirty="0"/>
          </a:p>
        </p:txBody>
      </p:sp>
    </p:spTree>
    <p:extLst>
      <p:ext uri="{BB962C8B-B14F-4D97-AF65-F5344CB8AC3E}">
        <p14:creationId xmlns:p14="http://schemas.microsoft.com/office/powerpoint/2010/main" val="239442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Benefit of User Stories </a:t>
            </a:r>
            <a:endParaRPr lang="en-GB" dirty="0"/>
          </a:p>
        </p:txBody>
      </p:sp>
      <p:sp>
        <p:nvSpPr>
          <p:cNvPr id="3" name="Content Placeholder 2"/>
          <p:cNvSpPr>
            <a:spLocks noGrp="1"/>
          </p:cNvSpPr>
          <p:nvPr>
            <p:ph idx="1"/>
          </p:nvPr>
        </p:nvSpPr>
        <p:spPr>
          <a:xfrm>
            <a:off x="609604" y="1459346"/>
            <a:ext cx="10150760" cy="4107010"/>
          </a:xfrm>
        </p:spPr>
        <p:txBody>
          <a:bodyPr>
            <a:normAutofit/>
          </a:bodyPr>
          <a:lstStyle/>
          <a:p>
            <a:r>
              <a:rPr lang="en-GB" sz="2400" dirty="0"/>
              <a:t>These documents provide the customer a really concrete </a:t>
            </a:r>
            <a:r>
              <a:rPr lang="en-GB" sz="2400" dirty="0" smtClean="0"/>
              <a:t>understanding of </a:t>
            </a:r>
            <a:r>
              <a:rPr lang="en-GB" sz="2400" dirty="0"/>
              <a:t>what it is that the development team is going to </a:t>
            </a:r>
            <a:r>
              <a:rPr lang="en-GB" sz="2400" dirty="0" smtClean="0"/>
              <a:t>do when </a:t>
            </a:r>
            <a:r>
              <a:rPr lang="en-GB" sz="2400" dirty="0"/>
              <a:t>they're building out a future</a:t>
            </a:r>
            <a:r>
              <a:rPr lang="en-GB" sz="2400" dirty="0" smtClean="0"/>
              <a:t>.</a:t>
            </a:r>
          </a:p>
          <a:p>
            <a:endParaRPr lang="en-GB" sz="2400" dirty="0"/>
          </a:p>
          <a:p>
            <a:r>
              <a:rPr lang="en-GB" sz="2400" dirty="0" smtClean="0"/>
              <a:t>They </a:t>
            </a:r>
            <a:r>
              <a:rPr lang="en-GB" sz="2400" dirty="0"/>
              <a:t>also provide a bunch of data back to the </a:t>
            </a:r>
            <a:r>
              <a:rPr lang="en-GB" sz="2400" dirty="0" smtClean="0"/>
              <a:t>customers so </a:t>
            </a:r>
            <a:r>
              <a:rPr lang="en-GB" sz="2400" dirty="0"/>
              <a:t>they can understand the overall costs and trade </a:t>
            </a:r>
            <a:r>
              <a:rPr lang="en-GB" sz="2400" dirty="0" smtClean="0"/>
              <a:t>offs of </a:t>
            </a:r>
            <a:r>
              <a:rPr lang="en-GB" sz="2400" dirty="0"/>
              <a:t>adding a feature to their systems</a:t>
            </a:r>
            <a:r>
              <a:rPr lang="en-GB" sz="2400" dirty="0" smtClean="0"/>
              <a:t>.</a:t>
            </a:r>
          </a:p>
          <a:p>
            <a:endParaRPr lang="en-GB" sz="2400" dirty="0" smtClean="0"/>
          </a:p>
          <a:p>
            <a:r>
              <a:rPr lang="en-MY" sz="2400" dirty="0" smtClean="0"/>
              <a:t>It increases the cohesion between customer and product owner and the developer team.</a:t>
            </a:r>
          </a:p>
          <a:p>
            <a:endParaRPr lang="en-GB" sz="2400" dirty="0"/>
          </a:p>
          <a:p>
            <a:endParaRPr lang="en-GB" sz="2400" dirty="0"/>
          </a:p>
        </p:txBody>
      </p:sp>
    </p:spTree>
    <p:extLst>
      <p:ext uri="{BB962C8B-B14F-4D97-AF65-F5344CB8AC3E}">
        <p14:creationId xmlns:p14="http://schemas.microsoft.com/office/powerpoint/2010/main" val="139773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3983"/>
            <a:ext cx="9515959" cy="846793"/>
          </a:xfrm>
        </p:spPr>
        <p:txBody>
          <a:bodyPr/>
          <a:lstStyle/>
          <a:p>
            <a:r>
              <a:rPr lang="en-MY" dirty="0" smtClean="0"/>
              <a:t>User Stories – 5 parts </a:t>
            </a:r>
            <a:endParaRPr lang="en-GB"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929311147"/>
              </p:ext>
            </p:extLst>
          </p:nvPr>
        </p:nvGraphicFramePr>
        <p:xfrm>
          <a:off x="184727" y="1100776"/>
          <a:ext cx="9716655" cy="4987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96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Format </a:t>
            </a:r>
            <a:endParaRPr lang="en-US" dirty="0"/>
          </a:p>
        </p:txBody>
      </p:sp>
      <p:sp>
        <p:nvSpPr>
          <p:cNvPr id="8" name="Text Placeholder 7"/>
          <p:cNvSpPr>
            <a:spLocks noGrp="1"/>
          </p:cNvSpPr>
          <p:nvPr>
            <p:ph sz="half" idx="1"/>
          </p:nvPr>
        </p:nvSpPr>
        <p:spPr>
          <a:xfrm>
            <a:off x="609604" y="1570182"/>
            <a:ext cx="9706633" cy="3996173"/>
          </a:xfrm>
        </p:spPr>
        <p:txBody>
          <a:bodyPr>
            <a:normAutofit/>
          </a:bodyPr>
          <a:lstStyle/>
          <a:p>
            <a:r>
              <a:rPr lang="en-MY" sz="2800" dirty="0"/>
              <a:t> As a </a:t>
            </a:r>
            <a:r>
              <a:rPr lang="en-MY" sz="2800" b="1" dirty="0">
                <a:solidFill>
                  <a:srgbClr val="FF0000"/>
                </a:solidFill>
              </a:rPr>
              <a:t>[kind of stakeholder</a:t>
            </a:r>
            <a:r>
              <a:rPr lang="en-MY" sz="2800" b="1" dirty="0" smtClean="0">
                <a:solidFill>
                  <a:srgbClr val="FF0000"/>
                </a:solidFill>
              </a:rPr>
              <a:t>],</a:t>
            </a:r>
          </a:p>
          <a:p>
            <a:endParaRPr lang="en-MY" sz="2800" b="1" dirty="0">
              <a:solidFill>
                <a:srgbClr val="FF0000"/>
              </a:solidFill>
            </a:endParaRPr>
          </a:p>
          <a:p>
            <a:r>
              <a:rPr lang="en-MY" sz="2800" dirty="0"/>
              <a:t> </a:t>
            </a:r>
            <a:r>
              <a:rPr lang="en-MY" sz="2800" dirty="0" smtClean="0"/>
              <a:t>I </a:t>
            </a:r>
            <a:r>
              <a:rPr lang="en-MY" sz="2800" dirty="0"/>
              <a:t>want to </a:t>
            </a:r>
            <a:r>
              <a:rPr lang="en-MY" sz="2800" b="1" dirty="0">
                <a:solidFill>
                  <a:srgbClr val="FF0000"/>
                </a:solidFill>
              </a:rPr>
              <a:t>[do some task</a:t>
            </a:r>
            <a:r>
              <a:rPr lang="en-MY" sz="2800" b="1" dirty="0" smtClean="0">
                <a:solidFill>
                  <a:srgbClr val="FF0000"/>
                </a:solidFill>
              </a:rPr>
              <a:t>],</a:t>
            </a:r>
          </a:p>
          <a:p>
            <a:endParaRPr lang="en-MY" sz="2800" b="1" dirty="0" smtClean="0">
              <a:solidFill>
                <a:srgbClr val="FF0000"/>
              </a:solidFill>
            </a:endParaRPr>
          </a:p>
          <a:p>
            <a:r>
              <a:rPr lang="en-MY" sz="2800" dirty="0" smtClean="0"/>
              <a:t>So that </a:t>
            </a:r>
            <a:r>
              <a:rPr lang="en-MY" sz="2800" b="1" dirty="0" smtClean="0">
                <a:solidFill>
                  <a:srgbClr val="FF0000"/>
                </a:solidFill>
              </a:rPr>
              <a:t>[I can achieve some goal].</a:t>
            </a:r>
            <a:endParaRPr lang="en-US" sz="2800" b="1" dirty="0">
              <a:solidFill>
                <a:srgbClr val="FF0000"/>
              </a:solidFill>
            </a:endParaRP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4294967295"/>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76600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User Stories </a:t>
            </a:r>
            <a:endParaRPr lang="en-GB" dirty="0"/>
          </a:p>
        </p:txBody>
      </p:sp>
      <p:sp>
        <p:nvSpPr>
          <p:cNvPr id="3" name="Content Placeholder 2"/>
          <p:cNvSpPr>
            <a:spLocks noGrp="1"/>
          </p:cNvSpPr>
          <p:nvPr>
            <p:ph idx="1"/>
          </p:nvPr>
        </p:nvSpPr>
        <p:spPr>
          <a:xfrm>
            <a:off x="609604" y="1487056"/>
            <a:ext cx="9706633" cy="4079300"/>
          </a:xfrm>
        </p:spPr>
        <p:txBody>
          <a:bodyPr>
            <a:normAutofit/>
          </a:bodyPr>
          <a:lstStyle/>
          <a:p>
            <a:r>
              <a:rPr lang="en-MY" sz="2800" dirty="0">
                <a:solidFill>
                  <a:srgbClr val="FF0000"/>
                </a:solidFill>
              </a:rPr>
              <a:t>As a user, I can backup my entire hard drive</a:t>
            </a:r>
            <a:r>
              <a:rPr lang="en-MY" sz="2800" dirty="0" smtClean="0">
                <a:solidFill>
                  <a:srgbClr val="FF0000"/>
                </a:solidFill>
              </a:rPr>
              <a:t>.</a:t>
            </a:r>
          </a:p>
          <a:p>
            <a:endParaRPr lang="en-MY" sz="2800" dirty="0"/>
          </a:p>
          <a:p>
            <a:r>
              <a:rPr lang="en-MY" sz="2800" dirty="0" smtClean="0"/>
              <a:t>This is huge. It’s called an epic.</a:t>
            </a:r>
          </a:p>
          <a:p>
            <a:endParaRPr lang="en-MY" sz="2800" dirty="0" smtClean="0"/>
          </a:p>
          <a:p>
            <a:r>
              <a:rPr lang="en-MY" sz="2800" dirty="0" smtClean="0"/>
              <a:t>You will need to break this down </a:t>
            </a:r>
            <a:endParaRPr lang="en-GB" sz="2800" dirty="0"/>
          </a:p>
        </p:txBody>
      </p:sp>
    </p:spTree>
    <p:extLst>
      <p:ext uri="{BB962C8B-B14F-4D97-AF65-F5344CB8AC3E}">
        <p14:creationId xmlns:p14="http://schemas.microsoft.com/office/powerpoint/2010/main" val="35458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Splitting User Stories </a:t>
            </a:r>
            <a:endParaRPr lang="en-GB" dirty="0"/>
          </a:p>
        </p:txBody>
      </p:sp>
      <p:sp>
        <p:nvSpPr>
          <p:cNvPr id="3" name="Content Placeholder 2"/>
          <p:cNvSpPr>
            <a:spLocks noGrp="1"/>
          </p:cNvSpPr>
          <p:nvPr>
            <p:ph idx="1"/>
          </p:nvPr>
        </p:nvSpPr>
        <p:spPr>
          <a:xfrm>
            <a:off x="609604" y="1745674"/>
            <a:ext cx="9706633" cy="3820682"/>
          </a:xfrm>
        </p:spPr>
        <p:txBody>
          <a:bodyPr/>
          <a:lstStyle/>
          <a:p>
            <a:r>
              <a:rPr lang="en-MY" sz="2400" dirty="0" smtClean="0"/>
              <a:t>As a </a:t>
            </a:r>
            <a:r>
              <a:rPr lang="en-MY" sz="2400" dirty="0" smtClean="0">
                <a:solidFill>
                  <a:srgbClr val="FF0000"/>
                </a:solidFill>
              </a:rPr>
              <a:t>power user</a:t>
            </a:r>
            <a:r>
              <a:rPr lang="en-MY" sz="2400" dirty="0" smtClean="0"/>
              <a:t>, I can </a:t>
            </a:r>
            <a:r>
              <a:rPr lang="en-MY" sz="2400" dirty="0" smtClean="0">
                <a:solidFill>
                  <a:srgbClr val="00B050"/>
                </a:solidFill>
              </a:rPr>
              <a:t>specify files or folders to backup </a:t>
            </a:r>
            <a:r>
              <a:rPr lang="en-MY" sz="2400" dirty="0" smtClean="0"/>
              <a:t>based </a:t>
            </a:r>
            <a:r>
              <a:rPr lang="en-MY" sz="2400" dirty="0" smtClean="0">
                <a:solidFill>
                  <a:schemeClr val="accent1"/>
                </a:solidFill>
              </a:rPr>
              <a:t>on file size, date created and date modified</a:t>
            </a:r>
            <a:r>
              <a:rPr lang="en-MY" sz="2400" dirty="0" smtClean="0"/>
              <a:t>.</a:t>
            </a:r>
          </a:p>
          <a:p>
            <a:endParaRPr lang="en-MY" sz="2400" dirty="0" smtClean="0"/>
          </a:p>
          <a:p>
            <a:r>
              <a:rPr lang="en-MY" sz="2400" dirty="0" smtClean="0"/>
              <a:t>As a </a:t>
            </a:r>
            <a:r>
              <a:rPr lang="en-MY" sz="2400" dirty="0" smtClean="0">
                <a:solidFill>
                  <a:srgbClr val="FF0000"/>
                </a:solidFill>
              </a:rPr>
              <a:t>user</a:t>
            </a:r>
            <a:r>
              <a:rPr lang="en-MY" sz="2400" dirty="0" smtClean="0"/>
              <a:t>, I can </a:t>
            </a:r>
            <a:r>
              <a:rPr lang="en-MY" sz="2400" dirty="0" smtClean="0">
                <a:solidFill>
                  <a:srgbClr val="00B050"/>
                </a:solidFill>
              </a:rPr>
              <a:t>indicate folders not to backup </a:t>
            </a:r>
            <a:r>
              <a:rPr lang="en-MY" sz="2400" dirty="0" smtClean="0"/>
              <a:t>so that </a:t>
            </a:r>
            <a:r>
              <a:rPr lang="en-MY" sz="2400" dirty="0" smtClean="0">
                <a:solidFill>
                  <a:schemeClr val="accent1"/>
                </a:solidFill>
              </a:rPr>
              <a:t>my backup drive isn't filled up with things I don't need saved</a:t>
            </a:r>
            <a:r>
              <a:rPr lang="en-MY" sz="2400" dirty="0" smtClean="0"/>
              <a:t>.</a:t>
            </a:r>
          </a:p>
          <a:p>
            <a:pPr marL="0" indent="0">
              <a:buNone/>
            </a:pPr>
            <a:endParaRPr lang="en-GB" dirty="0"/>
          </a:p>
        </p:txBody>
      </p:sp>
    </p:spTree>
    <p:extLst>
      <p:ext uri="{BB962C8B-B14F-4D97-AF65-F5344CB8AC3E}">
        <p14:creationId xmlns:p14="http://schemas.microsoft.com/office/powerpoint/2010/main" val="64688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2603</Words>
  <Application>Microsoft Office PowerPoint</Application>
  <PresentationFormat>Widescreen</PresentationFormat>
  <Paragraphs>371</Paragraphs>
  <Slides>49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Bebas</vt:lpstr>
      <vt:lpstr>Gill Sans</vt:lpstr>
      <vt:lpstr>Arial</vt:lpstr>
      <vt:lpstr>Calibri</vt:lpstr>
      <vt:lpstr>Montserrat</vt:lpstr>
      <vt:lpstr>Times New Roman</vt:lpstr>
      <vt:lpstr>Wingdings</vt:lpstr>
      <vt:lpstr>UOW_PPT_2016_16x9_March2016</vt:lpstr>
      <vt:lpstr>1_UOW_PPT_2016_16x9_March2016</vt:lpstr>
      <vt:lpstr>  CSE3033N Software Engineering   Topic:  Project Management – SCRUM </vt:lpstr>
      <vt:lpstr>Topic Learning Objectives </vt:lpstr>
      <vt:lpstr>Requirements should be: </vt:lpstr>
      <vt:lpstr>User Stories </vt:lpstr>
      <vt:lpstr>Benefit of User Stories </vt:lpstr>
      <vt:lpstr>User Stories – 5 parts </vt:lpstr>
      <vt:lpstr>User Story Format </vt:lpstr>
      <vt:lpstr>User Stories </vt:lpstr>
      <vt:lpstr>Splitting User Stories </vt:lpstr>
      <vt:lpstr>More Examples of User Stories </vt:lpstr>
      <vt:lpstr>Sample User Stories for Creating Profiles</vt:lpstr>
      <vt:lpstr>Sample User Stories for Displaying News on a Website</vt:lpstr>
      <vt:lpstr>Sample User Stories for Courses and Events </vt:lpstr>
      <vt:lpstr>Sample User Stories for FAQs</vt:lpstr>
      <vt:lpstr>Sample User Stories for Jobs </vt:lpstr>
      <vt:lpstr>Evaluating User Stories with SMART </vt:lpstr>
      <vt:lpstr>SMART Goal 1: Specific </vt:lpstr>
      <vt:lpstr>SMART Goal 2: Measurable</vt:lpstr>
      <vt:lpstr>SMART Goal 3: Achievable </vt:lpstr>
      <vt:lpstr>SMART Goal 4: Relevant </vt:lpstr>
      <vt:lpstr>SMART Goal 4: Relevant </vt:lpstr>
      <vt:lpstr>SMART Goal 5: Timeboxed  </vt:lpstr>
      <vt:lpstr>Which SMART guideline(s) does the feature below violate?</vt:lpstr>
      <vt:lpstr>INVEST CRITERIA </vt:lpstr>
      <vt:lpstr>INVEST Guidelines </vt:lpstr>
      <vt:lpstr>Evaluating user stories using INVEST </vt:lpstr>
      <vt:lpstr>Evaluating user stories using INVEST </vt:lpstr>
      <vt:lpstr>Evaluating user stories using INVEST </vt:lpstr>
      <vt:lpstr>Evaluating user stories using INVEST </vt:lpstr>
      <vt:lpstr>Evaluating user stories using INVEST </vt:lpstr>
      <vt:lpstr>Evaluating user stories using invest </vt:lpstr>
      <vt:lpstr>Evaluating user stories using invest </vt:lpstr>
      <vt:lpstr>Evaluating user stories using invest </vt:lpstr>
      <vt:lpstr>Evaluating user stories using invest </vt:lpstr>
      <vt:lpstr>Activity 1: Create User Stories</vt:lpstr>
      <vt:lpstr>Product Backlog</vt:lpstr>
      <vt:lpstr>Product Backlog sample</vt:lpstr>
      <vt:lpstr>Product Backlog </vt:lpstr>
      <vt:lpstr>Type of backlog item</vt:lpstr>
      <vt:lpstr>Story Points - Estimation Poker </vt:lpstr>
      <vt:lpstr>What do you mean by DONE?</vt:lpstr>
      <vt:lpstr>Velocity </vt:lpstr>
      <vt:lpstr>Burndown chart</vt:lpstr>
      <vt:lpstr>Burndown Chart</vt:lpstr>
      <vt:lpstr>PowerPoint Presentation</vt:lpstr>
      <vt:lpstr>Burndown chart with actual and estimate</vt:lpstr>
      <vt:lpstr>Burndown Chart with Velocity </vt:lpstr>
      <vt:lpstr>Activity 2</vt:lpstr>
      <vt:lpstr>Software to Produce Kanban / Project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CSE3033 Software Engineering   Topic:  Project Management – SCRUM </dc:title>
  <dc:creator>Dr. Lim Chia Yean</dc:creator>
  <cp:lastModifiedBy>Tan Phit Huan</cp:lastModifiedBy>
  <cp:revision>36</cp:revision>
  <cp:lastPrinted>2022-06-03T04:34:21Z</cp:lastPrinted>
  <dcterms:created xsi:type="dcterms:W3CDTF">2021-06-19T06:17:20Z</dcterms:created>
  <dcterms:modified xsi:type="dcterms:W3CDTF">2022-06-09T07:55:09Z</dcterms:modified>
</cp:coreProperties>
</file>