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Lst>
  <p:notesMasterIdLst>
    <p:notesMasterId r:id="rId42"/>
  </p:notesMasterIdLst>
  <p:handoutMasterIdLst>
    <p:handoutMasterId r:id="rId43"/>
  </p:handoutMasterIdLst>
  <p:sldIdLst>
    <p:sldId id="257" r:id="rId3"/>
    <p:sldId id="259" r:id="rId4"/>
    <p:sldId id="262" r:id="rId5"/>
    <p:sldId id="266" r:id="rId6"/>
    <p:sldId id="267" r:id="rId7"/>
    <p:sldId id="268"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301" r:id="rId29"/>
    <p:sldId id="302" r:id="rId30"/>
    <p:sldId id="291" r:id="rId31"/>
    <p:sldId id="292" r:id="rId32"/>
    <p:sldId id="293" r:id="rId33"/>
    <p:sldId id="294" r:id="rId34"/>
    <p:sldId id="295" r:id="rId35"/>
    <p:sldId id="296" r:id="rId36"/>
    <p:sldId id="297" r:id="rId37"/>
    <p:sldId id="298" r:id="rId38"/>
    <p:sldId id="299" r:id="rId39"/>
    <p:sldId id="300" r:id="rId40"/>
    <p:sldId id="265" r:id="rId41"/>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660"/>
  </p:normalViewPr>
  <p:slideViewPr>
    <p:cSldViewPr snapToGrid="0">
      <p:cViewPr varScale="1">
        <p:scale>
          <a:sx n="86" d="100"/>
          <a:sy n="86" d="100"/>
        </p:scale>
        <p:origin x="55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F849826B-D415-46D1-A7B3-9E525A30F882}" type="datetimeFigureOut">
              <a:rPr lang="en-US" smtClean="0"/>
              <a:t>5/3/2023</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59349BD9-5015-4811-9F76-C8066DDE3B02}" type="slidenum">
              <a:rPr lang="en-US" smtClean="0"/>
              <a:t>‹#›</a:t>
            </a:fld>
            <a:endParaRPr lang="en-US"/>
          </a:p>
        </p:txBody>
      </p:sp>
    </p:spTree>
    <p:extLst>
      <p:ext uri="{BB962C8B-B14F-4D97-AF65-F5344CB8AC3E}">
        <p14:creationId xmlns:p14="http://schemas.microsoft.com/office/powerpoint/2010/main" val="34594798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2F04B4DA-3D67-4921-90C0-38FFDAB91B52}" type="datetimeFigureOut">
              <a:rPr lang="en-US" smtClean="0"/>
              <a:t>5/3/2023</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3780AC9D-A723-4DD8-945F-34BDDBAFBACE}" type="slidenum">
              <a:rPr lang="en-US" smtClean="0"/>
              <a:t>‹#›</a:t>
            </a:fld>
            <a:endParaRPr lang="en-US"/>
          </a:p>
        </p:txBody>
      </p:sp>
    </p:spTree>
    <p:extLst>
      <p:ext uri="{BB962C8B-B14F-4D97-AF65-F5344CB8AC3E}">
        <p14:creationId xmlns:p14="http://schemas.microsoft.com/office/powerpoint/2010/main" val="3847518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483306">
              <a:defRPr/>
            </a:pPr>
            <a:fld id="{4FDA4F87-D5C2-4945-AFCA-8B793D25881C}" type="slidenum">
              <a:rPr lang="en-US">
                <a:solidFill>
                  <a:prstClr val="black"/>
                </a:solidFill>
                <a:latin typeface="Calibri"/>
              </a:rPr>
              <a:pPr defTabSz="483306">
                <a:defRPr/>
              </a:pPr>
              <a:t>1</a:t>
            </a:fld>
            <a:endParaRPr lang="en-US">
              <a:solidFill>
                <a:prstClr val="black"/>
              </a:solidFill>
              <a:latin typeface="Calibri"/>
            </a:endParaRPr>
          </a:p>
        </p:txBody>
      </p:sp>
    </p:spTree>
    <p:extLst>
      <p:ext uri="{BB962C8B-B14F-4D97-AF65-F5344CB8AC3E}">
        <p14:creationId xmlns:p14="http://schemas.microsoft.com/office/powerpoint/2010/main" val="2266086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75713" y="4563071"/>
            <a:ext cx="5363779" cy="4045819"/>
          </a:xfrm>
          <a:ln/>
        </p:spPr>
        <p:txBody>
          <a:bodyPr lIns="94257" tIns="46302" rIns="94257" bIns="46302"/>
          <a:lstStyle/>
          <a:p>
            <a:endParaRPr lang="en-US"/>
          </a:p>
        </p:txBody>
      </p:sp>
      <p:sp>
        <p:nvSpPr>
          <p:cNvPr id="65539" name="Rectangle 3"/>
          <p:cNvSpPr>
            <a:spLocks noGrp="1" noRot="1" noChangeAspect="1" noChangeArrowheads="1" noTextEdit="1"/>
          </p:cNvSpPr>
          <p:nvPr>
            <p:ph type="sldImg"/>
          </p:nvPr>
        </p:nvSpPr>
        <p:spPr>
          <a:xfrm>
            <a:off x="669925" y="838200"/>
            <a:ext cx="5975350" cy="3360738"/>
          </a:xfrm>
          <a:ln cap="flat"/>
        </p:spPr>
      </p:sp>
    </p:spTree>
    <p:extLst>
      <p:ext uri="{BB962C8B-B14F-4D97-AF65-F5344CB8AC3E}">
        <p14:creationId xmlns:p14="http://schemas.microsoft.com/office/powerpoint/2010/main" val="2599763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75713" y="4563071"/>
            <a:ext cx="5363779" cy="4045819"/>
          </a:xfrm>
          <a:ln/>
        </p:spPr>
        <p:txBody>
          <a:bodyPr lIns="94257" tIns="46302" rIns="94257" bIns="46302"/>
          <a:lstStyle/>
          <a:p>
            <a:endParaRPr lang="en-US"/>
          </a:p>
        </p:txBody>
      </p:sp>
      <p:sp>
        <p:nvSpPr>
          <p:cNvPr id="67587" name="Rectangle 1027"/>
          <p:cNvSpPr>
            <a:spLocks noGrp="1" noRot="1" noChangeAspect="1" noChangeArrowheads="1" noTextEdit="1"/>
          </p:cNvSpPr>
          <p:nvPr>
            <p:ph type="sldImg"/>
          </p:nvPr>
        </p:nvSpPr>
        <p:spPr>
          <a:xfrm>
            <a:off x="669925" y="838200"/>
            <a:ext cx="5975350" cy="3360738"/>
          </a:xfrm>
          <a:ln cap="flat"/>
        </p:spPr>
      </p:sp>
    </p:spTree>
    <p:extLst>
      <p:ext uri="{BB962C8B-B14F-4D97-AF65-F5344CB8AC3E}">
        <p14:creationId xmlns:p14="http://schemas.microsoft.com/office/powerpoint/2010/main" val="28116362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Opening slide">
    <p:bg>
      <p:bgPr>
        <a:solidFill>
          <a:schemeClr val="accent3"/>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39" y="368596"/>
            <a:ext cx="12178861" cy="6858000"/>
          </a:xfrm>
          <a:prstGeom prst="rect">
            <a:avLst/>
          </a:prstGeom>
        </p:spPr>
      </p:pic>
      <p:sp>
        <p:nvSpPr>
          <p:cNvPr id="2" name="Title 1"/>
          <p:cNvSpPr>
            <a:spLocks noGrp="1"/>
          </p:cNvSpPr>
          <p:nvPr>
            <p:ph type="ctrTitle"/>
          </p:nvPr>
        </p:nvSpPr>
        <p:spPr>
          <a:xfrm>
            <a:off x="474559" y="3274273"/>
            <a:ext cx="8463767" cy="2148899"/>
          </a:xfrm>
        </p:spPr>
        <p:txBody>
          <a:bodyPr lIns="0" tIns="0" anchor="b">
            <a:noAutofit/>
          </a:bodyPr>
          <a:lstStyle>
            <a:lvl1pPr algn="l">
              <a:lnSpc>
                <a:spcPct val="80000"/>
              </a:lnSpc>
              <a:defRPr sz="8800">
                <a:solidFill>
                  <a:srgbClr val="FFFFFF"/>
                </a:solidFill>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474559" y="5653142"/>
            <a:ext cx="8463767" cy="565927"/>
          </a:xfrm>
        </p:spPr>
        <p:txBody>
          <a:bodyPr lIns="0" tIns="0" anchor="t">
            <a:normAutofit/>
          </a:bodyPr>
          <a:lstStyle>
            <a:lvl1pPr marL="0" indent="0" algn="l">
              <a:buNone/>
              <a:defRPr sz="2133">
                <a:solidFill>
                  <a:schemeClr val="accent2"/>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AU" dirty="0"/>
              <a:t>CLICK TO EDIT MASTER SUBTITLE STYLE</a:t>
            </a:r>
            <a:endParaRPr lang="en-US" dirty="0"/>
          </a:p>
        </p:txBody>
      </p:sp>
      <p:pic>
        <p:nvPicPr>
          <p:cNvPr id="7" name="Picture 6">
            <a:extLst>
              <a:ext uri="{FF2B5EF4-FFF2-40B4-BE49-F238E27FC236}">
                <a16:creationId xmlns:a16="http://schemas.microsoft.com/office/drawing/2014/main" id="{D10F28FE-9E2F-4F0A-8960-2CDCC008F35A}"/>
              </a:ext>
            </a:extLst>
          </p:cNvPr>
          <p:cNvPicPr>
            <a:picLocks noChangeAspect="1"/>
          </p:cNvPicPr>
          <p:nvPr userDrawn="1"/>
        </p:nvPicPr>
        <p:blipFill>
          <a:blip r:embed="rId3"/>
          <a:stretch>
            <a:fillRect/>
          </a:stretch>
        </p:blipFill>
        <p:spPr>
          <a:xfrm>
            <a:off x="9843950" y="5362135"/>
            <a:ext cx="2158764" cy="856933"/>
          </a:xfrm>
          <a:prstGeom prst="rect">
            <a:avLst/>
          </a:prstGeom>
        </p:spPr>
      </p:pic>
    </p:spTree>
    <p:extLst>
      <p:ext uri="{BB962C8B-B14F-4D97-AF65-F5344CB8AC3E}">
        <p14:creationId xmlns:p14="http://schemas.microsoft.com/office/powerpoint/2010/main" val="1563384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6598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7219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9456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27200" y="1219200"/>
            <a:ext cx="9448800" cy="1447800"/>
          </a:xfrm>
        </p:spPr>
        <p:txBody>
          <a:bodyPr/>
          <a:lstStyle/>
          <a:p>
            <a:r>
              <a:rPr lang="en-US"/>
              <a:t>Click to edit Master title style</a:t>
            </a:r>
          </a:p>
        </p:txBody>
      </p:sp>
      <p:sp>
        <p:nvSpPr>
          <p:cNvPr id="3" name="Text Placeholder 2"/>
          <p:cNvSpPr>
            <a:spLocks noGrp="1"/>
          </p:cNvSpPr>
          <p:nvPr>
            <p:ph type="body" sz="half" idx="1"/>
          </p:nvPr>
        </p:nvSpPr>
        <p:spPr>
          <a:xfrm>
            <a:off x="1727200" y="2819400"/>
            <a:ext cx="46228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53200" y="2819400"/>
            <a:ext cx="46228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8"/>
          <p:cNvSpPr>
            <a:spLocks noGrp="1" noChangeArrowheads="1"/>
          </p:cNvSpPr>
          <p:nvPr>
            <p:ph type="dt" sz="half" idx="10"/>
          </p:nvPr>
        </p:nvSpPr>
        <p:spPr>
          <a:ln/>
        </p:spPr>
        <p:txBody>
          <a:bodyPr/>
          <a:lstStyle>
            <a:lvl1pPr>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9A276B08-1185-4236-9CCD-069B5BFBC514}" type="datetime1">
              <a:rPr kumimoji="0" lang="en-GB" sz="2400"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03/05/2023</a:t>
            </a:fld>
            <a:endParaRPr kumimoji="0" lang="en-US" sz="2400" b="0" i="0" u="none" strike="noStrike" kern="1200" cap="none" spc="0" normalizeH="0" baseline="0" noProof="0">
              <a:ln>
                <a:noFill/>
              </a:ln>
              <a:solidFill>
                <a:prstClr val="black"/>
              </a:solidFill>
              <a:effectLst/>
              <a:uLnTx/>
              <a:uFillTx/>
              <a:latin typeface="Montserrat"/>
              <a:ea typeface="+mn-ea"/>
              <a:cs typeface="+mn-cs"/>
            </a:endParaRPr>
          </a:p>
        </p:txBody>
      </p:sp>
      <p:sp>
        <p:nvSpPr>
          <p:cNvPr id="6" name="Rectangle 19"/>
          <p:cNvSpPr>
            <a:spLocks noGrp="1" noChangeArrowheads="1"/>
          </p:cNvSpPr>
          <p:nvPr>
            <p:ph type="ftr" sz="quarter" idx="11"/>
          </p:nvPr>
        </p:nvSpPr>
        <p:spPr>
          <a:ln/>
        </p:spPr>
        <p:txBody>
          <a:bodyPr/>
          <a:lstStyle>
            <a:lvl1pPr>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25F9412A-6BBC-4A09-A33B-0AA73F407E31}"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a:ln>
                <a:noFill/>
              </a:ln>
              <a:solidFill>
                <a:prstClr val="black">
                  <a:tint val="75000"/>
                </a:prstClr>
              </a:solidFill>
              <a:effectLst/>
              <a:uLnTx/>
              <a:uFillTx/>
              <a:latin typeface="Montserrat"/>
              <a:ea typeface="+mn-ea"/>
              <a:cs typeface="+mn-cs"/>
            </a:endParaRPr>
          </a:p>
        </p:txBody>
      </p:sp>
      <p:sp>
        <p:nvSpPr>
          <p:cNvPr id="7" name="Rectangle 20"/>
          <p:cNvSpPr>
            <a:spLocks noGrp="1" noChangeArrowheads="1"/>
          </p:cNvSpPr>
          <p:nvPr>
            <p:ph type="sldNum" sz="quarter" idx="12"/>
          </p:nvPr>
        </p:nvSpPr>
        <p:spPr>
          <a:ln/>
        </p:spPr>
        <p:txBody>
          <a:bodyPr/>
          <a:lstStyle>
            <a:lvl1pPr>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B964A6D8-9BF3-4F15-BA99-C9083171ECED}"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684064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xt &amp; image slide (1)">
    <p:spTree>
      <p:nvGrpSpPr>
        <p:cNvPr id="1" name=""/>
        <p:cNvGrpSpPr/>
        <p:nvPr/>
      </p:nvGrpSpPr>
      <p:grpSpPr>
        <a:xfrm>
          <a:off x="0" y="0"/>
          <a:ext cx="0" cy="0"/>
          <a:chOff x="0" y="0"/>
          <a:chExt cx="0" cy="0"/>
        </a:xfrm>
      </p:grpSpPr>
      <p:sp>
        <p:nvSpPr>
          <p:cNvPr id="7" name="Content Placeholder 2"/>
          <p:cNvSpPr>
            <a:spLocks noGrp="1"/>
          </p:cNvSpPr>
          <p:nvPr>
            <p:ph idx="1"/>
          </p:nvPr>
        </p:nvSpPr>
        <p:spPr>
          <a:xfrm>
            <a:off x="474563" y="2537638"/>
            <a:ext cx="5347368" cy="3900593"/>
          </a:xfrm>
        </p:spPr>
        <p:txBody>
          <a:bodyPr>
            <a:normAutofit/>
          </a:bodyPr>
          <a:lstStyle>
            <a:lvl1pPr>
              <a:defRPr sz="2133">
                <a:solidFill>
                  <a:schemeClr val="accent3"/>
                </a:solidFill>
              </a:defRPr>
            </a:lvl1pPr>
            <a:lvl2pPr>
              <a:defRPr sz="2133">
                <a:solidFill>
                  <a:schemeClr val="accent3"/>
                </a:solidFill>
              </a:defRPr>
            </a:lvl2pPr>
            <a:lvl3pPr>
              <a:defRPr sz="2133">
                <a:solidFill>
                  <a:schemeClr val="accent3"/>
                </a:solidFill>
              </a:defRPr>
            </a:lvl3pPr>
            <a:lvl4pPr>
              <a:defRPr sz="2133">
                <a:solidFill>
                  <a:schemeClr val="accent3"/>
                </a:solidFill>
              </a:defRPr>
            </a:lvl4pPr>
            <a:lvl5pPr>
              <a:defRPr sz="2133">
                <a:solidFill>
                  <a:schemeClr val="accent3"/>
                </a:solidFill>
              </a:defRPr>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Title 1"/>
          <p:cNvSpPr>
            <a:spLocks noGrp="1"/>
          </p:cNvSpPr>
          <p:nvPr>
            <p:ph type="title"/>
          </p:nvPr>
        </p:nvSpPr>
        <p:spPr>
          <a:xfrm>
            <a:off x="474559" y="457200"/>
            <a:ext cx="10880828" cy="783389"/>
          </a:xfrm>
        </p:spPr>
        <p:txBody>
          <a:bodyPr anchor="b">
            <a:normAutofit/>
          </a:bodyPr>
          <a:lstStyle>
            <a:lvl1pPr>
              <a:defRPr sz="3733">
                <a:solidFill>
                  <a:schemeClr val="accent3"/>
                </a:solidFill>
              </a:defRPr>
            </a:lvl1pPr>
          </a:lstStyle>
          <a:p>
            <a:r>
              <a:rPr lang="en-US" dirty="0"/>
              <a:t>Click to edit Master title style</a:t>
            </a:r>
            <a:endParaRPr lang="en-AU" dirty="0"/>
          </a:p>
        </p:txBody>
      </p:sp>
      <p:sp>
        <p:nvSpPr>
          <p:cNvPr id="13" name="Text Placeholder 3"/>
          <p:cNvSpPr>
            <a:spLocks noGrp="1"/>
          </p:cNvSpPr>
          <p:nvPr>
            <p:ph type="body" sz="half" idx="2" hasCustomPrompt="1"/>
          </p:nvPr>
        </p:nvSpPr>
        <p:spPr>
          <a:xfrm>
            <a:off x="474560" y="1262145"/>
            <a:ext cx="10880827" cy="781552"/>
          </a:xfrm>
        </p:spPr>
        <p:txBody>
          <a:bodyPr>
            <a:normAutofit/>
          </a:bodyPr>
          <a:lstStyle>
            <a:lvl1pPr marL="0" indent="0">
              <a:buNone/>
              <a:defRPr sz="1867" b="1">
                <a:solidFill>
                  <a:schemeClr val="accent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EDIT MASTER TEXT STYLES</a:t>
            </a:r>
          </a:p>
        </p:txBody>
      </p:sp>
      <p:pic>
        <p:nvPicPr>
          <p:cNvPr id="8" name="Picture 7" descr="A picture containing food&#10;&#10;Description automatically generated">
            <a:extLst>
              <a:ext uri="{FF2B5EF4-FFF2-40B4-BE49-F238E27FC236}">
                <a16:creationId xmlns:a16="http://schemas.microsoft.com/office/drawing/2014/main" id="{13CF52C2-7AD7-47EF-9976-327A4EDC3D62}"/>
              </a:ext>
            </a:extLst>
          </p:cNvPr>
          <p:cNvPicPr>
            <a:picLocks noChangeAspect="1"/>
          </p:cNvPicPr>
          <p:nvPr userDrawn="1"/>
        </p:nvPicPr>
        <p:blipFill>
          <a:blip r:embed="rId2"/>
          <a:stretch>
            <a:fillRect/>
          </a:stretch>
        </p:blipFill>
        <p:spPr>
          <a:xfrm>
            <a:off x="10119082" y="5401328"/>
            <a:ext cx="1598359" cy="1131417"/>
          </a:xfrm>
          <a:prstGeom prst="rect">
            <a:avLst/>
          </a:prstGeom>
        </p:spPr>
      </p:pic>
    </p:spTree>
    <p:extLst>
      <p:ext uri="{BB962C8B-B14F-4D97-AF65-F5344CB8AC3E}">
        <p14:creationId xmlns:p14="http://schemas.microsoft.com/office/powerpoint/2010/main" val="1294802062"/>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Opening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74563" y="3274274"/>
            <a:ext cx="8463767" cy="2148899"/>
          </a:xfrm>
        </p:spPr>
        <p:txBody>
          <a:bodyPr lIns="0" tIns="0" anchor="b">
            <a:noAutofit/>
          </a:bodyPr>
          <a:lstStyle>
            <a:lvl1pPr algn="l">
              <a:lnSpc>
                <a:spcPct val="80000"/>
              </a:lnSpc>
              <a:defRPr sz="6600">
                <a:solidFill>
                  <a:srgbClr val="FFFFFF"/>
                </a:solidFill>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474563" y="5653147"/>
            <a:ext cx="8463767" cy="565927"/>
          </a:xfrm>
        </p:spPr>
        <p:txBody>
          <a:bodyPr lIns="0" tIns="0" anchor="t">
            <a:normAutofit/>
          </a:bodyPr>
          <a:lstStyle>
            <a:lvl1pPr marL="0" indent="0" algn="l">
              <a:buNone/>
              <a:defRPr sz="1600">
                <a:solidFill>
                  <a:schemeClr val="accent2"/>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AU" dirty="0"/>
              <a:t>CLICK TO EDIT MASTER SUBTITLE STYLE</a:t>
            </a:r>
            <a:endParaRPr lang="en-US" dirty="0"/>
          </a:p>
        </p:txBody>
      </p:sp>
      <p:pic>
        <p:nvPicPr>
          <p:cNvPr id="7" name="Picture 6" descr="A close up of a logo&#10;&#10;Description automatically generated">
            <a:extLst>
              <a:ext uri="{FF2B5EF4-FFF2-40B4-BE49-F238E27FC236}">
                <a16:creationId xmlns:a16="http://schemas.microsoft.com/office/drawing/2014/main" id="{90DA1006-27F2-43B9-A1FE-542C51345D91}"/>
              </a:ext>
            </a:extLst>
          </p:cNvPr>
          <p:cNvPicPr>
            <a:picLocks noChangeAspect="1"/>
          </p:cNvPicPr>
          <p:nvPr userDrawn="1"/>
        </p:nvPicPr>
        <p:blipFill>
          <a:blip r:embed="rId2"/>
          <a:stretch>
            <a:fillRect/>
          </a:stretch>
        </p:blipFill>
        <p:spPr>
          <a:xfrm>
            <a:off x="9492620" y="4839689"/>
            <a:ext cx="2337429" cy="1626904"/>
          </a:xfrm>
          <a:prstGeom prst="rect">
            <a:avLst/>
          </a:prstGeom>
        </p:spPr>
      </p:pic>
    </p:spTree>
    <p:extLst>
      <p:ext uri="{BB962C8B-B14F-4D97-AF65-F5344CB8AC3E}">
        <p14:creationId xmlns:p14="http://schemas.microsoft.com/office/powerpoint/2010/main" val="38458958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3462300" y="6417653"/>
            <a:ext cx="3396697" cy="365125"/>
          </a:xfrm>
          <a:prstGeom prst="rect">
            <a:avLst/>
          </a:prstGeom>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4" name="Slide Number Placeholder 3"/>
          <p:cNvSpPr>
            <a:spLocks noGrp="1"/>
          </p:cNvSpPr>
          <p:nvPr>
            <p:ph type="sldNum" sz="quarter" idx="11"/>
          </p:nvPr>
        </p:nvSpPr>
        <p:spPr>
          <a:xfrm>
            <a:off x="609603" y="6417653"/>
            <a:ext cx="2698299" cy="365125"/>
          </a:xfrm>
          <a:prstGeom prst="rect">
            <a:avLst/>
          </a:prstGeom>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4956BB43-EB25-9C48-837D-98E6AF077A13}"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2" name="Content Placeholder 11"/>
          <p:cNvSpPr>
            <a:spLocks noGrp="1"/>
          </p:cNvSpPr>
          <p:nvPr>
            <p:ph sz="quarter" idx="13"/>
          </p:nvPr>
        </p:nvSpPr>
        <p:spPr>
          <a:xfrm>
            <a:off x="390628" y="2375397"/>
            <a:ext cx="7588251" cy="2267483"/>
          </a:xfrm>
        </p:spPr>
        <p:txBody>
          <a:bodyPr lIns="0" tIns="0"/>
          <a:lstStyle>
            <a:lvl1pPr marL="0" indent="0">
              <a:lnSpc>
                <a:spcPct val="80000"/>
              </a:lnSpc>
              <a:buNone/>
              <a:defRPr sz="6000">
                <a:solidFill>
                  <a:srgbClr val="FFFFFF"/>
                </a:solidFill>
                <a:latin typeface="+mj-lt"/>
              </a:defRPr>
            </a:lvl1pPr>
          </a:lstStyle>
          <a:p>
            <a:pPr lvl="0"/>
            <a:r>
              <a:rPr lang="en-US"/>
              <a:t>Click to edit Master text styles</a:t>
            </a:r>
          </a:p>
        </p:txBody>
      </p:sp>
      <p:sp>
        <p:nvSpPr>
          <p:cNvPr id="13" name="Content Placeholder 11"/>
          <p:cNvSpPr>
            <a:spLocks noGrp="1"/>
          </p:cNvSpPr>
          <p:nvPr>
            <p:ph sz="quarter" idx="14" hasCustomPrompt="1"/>
          </p:nvPr>
        </p:nvSpPr>
        <p:spPr>
          <a:xfrm>
            <a:off x="390628" y="4642880"/>
            <a:ext cx="7498005" cy="1690507"/>
          </a:xfrm>
        </p:spPr>
        <p:txBody>
          <a:bodyPr lIns="0" tIns="0">
            <a:normAutofit/>
          </a:bodyPr>
          <a:lstStyle>
            <a:lvl1pPr marL="0" indent="0">
              <a:buNone/>
              <a:defRPr sz="1600" cap="all">
                <a:solidFill>
                  <a:srgbClr val="FFFFFF"/>
                </a:solidFill>
                <a:latin typeface="+mn-lt"/>
              </a:defRPr>
            </a:lvl1pPr>
          </a:lstStyle>
          <a:p>
            <a:pPr lvl="0"/>
            <a:r>
              <a:rPr lang="en-AU" dirty="0" err="1"/>
              <a:t>subheadinG</a:t>
            </a:r>
            <a:endParaRPr lang="en-US" dirty="0"/>
          </a:p>
        </p:txBody>
      </p:sp>
      <p:pic>
        <p:nvPicPr>
          <p:cNvPr id="11" name="Picture 10" descr="A close up of a logo&#10;&#10;Description automatically generated">
            <a:extLst>
              <a:ext uri="{FF2B5EF4-FFF2-40B4-BE49-F238E27FC236}">
                <a16:creationId xmlns:a16="http://schemas.microsoft.com/office/drawing/2014/main" id="{651A6086-7A7F-46A6-A8C4-90A88AECFE55}"/>
              </a:ext>
            </a:extLst>
          </p:cNvPr>
          <p:cNvPicPr>
            <a:picLocks noChangeAspect="1"/>
          </p:cNvPicPr>
          <p:nvPr userDrawn="1"/>
        </p:nvPicPr>
        <p:blipFill>
          <a:blip r:embed="rId2"/>
          <a:stretch>
            <a:fillRect/>
          </a:stretch>
        </p:blipFill>
        <p:spPr>
          <a:xfrm>
            <a:off x="9492620" y="4839689"/>
            <a:ext cx="2337429" cy="1626904"/>
          </a:xfrm>
          <a:prstGeom prst="rect">
            <a:avLst/>
          </a:prstGeom>
        </p:spPr>
      </p:pic>
    </p:spTree>
    <p:extLst>
      <p:ext uri="{BB962C8B-B14F-4D97-AF65-F5344CB8AC3E}">
        <p14:creationId xmlns:p14="http://schemas.microsoft.com/office/powerpoint/2010/main" val="5055588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2"/>
          <p:cNvSpPr>
            <a:spLocks noGrp="1"/>
          </p:cNvSpPr>
          <p:nvPr>
            <p:ph sz="half" idx="1"/>
          </p:nvPr>
        </p:nvSpPr>
        <p:spPr>
          <a:xfrm>
            <a:off x="609604" y="2480832"/>
            <a:ext cx="9706633"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0" name="Slide Number Placeholder 9"/>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95513375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480832"/>
            <a:ext cx="4569845"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half" idx="13"/>
          </p:nvPr>
        </p:nvSpPr>
        <p:spPr>
          <a:xfrm>
            <a:off x="5455239" y="2480832"/>
            <a:ext cx="4860996"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p:cNvSpPr>
            <a:spLocks noGrp="1"/>
          </p:cNvSpPr>
          <p:nvPr>
            <p:ph type="ftr" sz="quarter" idx="14"/>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0" name="Slide Number Placeholder 9"/>
          <p:cNvSpPr>
            <a:spLocks noGrp="1"/>
          </p:cNvSpPr>
          <p:nvPr>
            <p:ph type="sldNum" sz="quarter" idx="15"/>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44522086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9600" y="1314293"/>
            <a:ext cx="4569845" cy="851523"/>
          </a:xfrm>
        </p:spPr>
        <p:txBody>
          <a:bodyPr anchor="t">
            <a:normAutofit/>
          </a:bodyPr>
          <a:lstStyle>
            <a:lvl1pPr marL="0" indent="0">
              <a:buNone/>
              <a:defRPr sz="1400" b="1">
                <a:solidFill>
                  <a:srgbClr val="E10600"/>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AU" dirty="0"/>
              <a:t>CLICK TO EDIT MASTER TEXT STYLES</a:t>
            </a:r>
          </a:p>
        </p:txBody>
      </p:sp>
      <p:sp>
        <p:nvSpPr>
          <p:cNvPr id="5" name="Text Placeholder 4"/>
          <p:cNvSpPr>
            <a:spLocks noGrp="1"/>
          </p:cNvSpPr>
          <p:nvPr>
            <p:ph type="body" sz="quarter" idx="3" hasCustomPrompt="1"/>
          </p:nvPr>
        </p:nvSpPr>
        <p:spPr>
          <a:xfrm>
            <a:off x="5455239" y="1314293"/>
            <a:ext cx="4860996" cy="851523"/>
          </a:xfrm>
        </p:spPr>
        <p:txBody>
          <a:bodyPr anchor="t">
            <a:normAutofit/>
          </a:bodyPr>
          <a:lstStyle>
            <a:lvl1pPr marL="0" indent="0">
              <a:buNone/>
              <a:defRPr sz="1400" b="1">
                <a:solidFill>
                  <a:srgbClr val="E10600"/>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AU" dirty="0"/>
              <a:t>CLICK TO EDIT MASTER TEXT STYLES</a:t>
            </a:r>
          </a:p>
        </p:txBody>
      </p:sp>
      <p:sp>
        <p:nvSpPr>
          <p:cNvPr id="10" name="Title 1"/>
          <p:cNvSpPr>
            <a:spLocks noGrp="1"/>
          </p:cNvSpPr>
          <p:nvPr>
            <p:ph type="title"/>
          </p:nvPr>
        </p:nvSpPr>
        <p:spPr>
          <a:xfrm>
            <a:off x="609604" y="411001"/>
            <a:ext cx="9706633" cy="846793"/>
          </a:xfrm>
        </p:spPr>
        <p:txBody>
          <a:bodyPr/>
          <a:lstStyle/>
          <a:p>
            <a:r>
              <a:rPr lang="en-US"/>
              <a:t>Click to edit Master title style</a:t>
            </a:r>
            <a:endParaRPr lang="en-US" dirty="0"/>
          </a:p>
        </p:txBody>
      </p:sp>
      <p:sp>
        <p:nvSpPr>
          <p:cNvPr id="11" name="Content Placeholder 2"/>
          <p:cNvSpPr>
            <a:spLocks noGrp="1"/>
          </p:cNvSpPr>
          <p:nvPr>
            <p:ph sz="half" idx="13"/>
          </p:nvPr>
        </p:nvSpPr>
        <p:spPr>
          <a:xfrm>
            <a:off x="609600" y="2480832"/>
            <a:ext cx="4569845"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sz="half" idx="14"/>
          </p:nvPr>
        </p:nvSpPr>
        <p:spPr>
          <a:xfrm>
            <a:off x="5455239" y="2480832"/>
            <a:ext cx="4860996"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12"/>
          <p:cNvSpPr>
            <a:spLocks noGrp="1"/>
          </p:cNvSpPr>
          <p:nvPr>
            <p:ph type="ftr" sz="quarter" idx="15"/>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4" name="Slide Number Placeholder 13"/>
          <p:cNvSpPr>
            <a:spLocks noGrp="1"/>
          </p:cNvSpPr>
          <p:nvPr>
            <p:ph type="sldNum" sz="quarter" idx="16"/>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14085026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609600" y="6417652"/>
            <a:ext cx="2698299" cy="365125"/>
          </a:xfrm>
          <a:prstGeom prst="rect">
            <a:avLst/>
          </a:prstGeom>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4956BB43-EB25-9C48-837D-98E6AF077A13}"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2" name="Content Placeholder 11"/>
          <p:cNvSpPr>
            <a:spLocks noGrp="1"/>
          </p:cNvSpPr>
          <p:nvPr>
            <p:ph sz="quarter" idx="13"/>
          </p:nvPr>
        </p:nvSpPr>
        <p:spPr>
          <a:xfrm>
            <a:off x="390627" y="2375396"/>
            <a:ext cx="7588251" cy="2267483"/>
          </a:xfrm>
        </p:spPr>
        <p:txBody>
          <a:bodyPr lIns="0" tIns="0"/>
          <a:lstStyle>
            <a:lvl1pPr marL="0" indent="0">
              <a:lnSpc>
                <a:spcPct val="80000"/>
              </a:lnSpc>
              <a:buNone/>
              <a:defRPr sz="8000">
                <a:solidFill>
                  <a:srgbClr val="FFFFFF"/>
                </a:solidFill>
                <a:latin typeface="+mj-lt"/>
              </a:defRPr>
            </a:lvl1pPr>
          </a:lstStyle>
          <a:p>
            <a:pPr lvl="0"/>
            <a:r>
              <a:rPr lang="en-US"/>
              <a:t>Click to edit Master text styles</a:t>
            </a:r>
          </a:p>
        </p:txBody>
      </p:sp>
      <p:sp>
        <p:nvSpPr>
          <p:cNvPr id="13" name="Content Placeholder 11"/>
          <p:cNvSpPr>
            <a:spLocks noGrp="1"/>
          </p:cNvSpPr>
          <p:nvPr>
            <p:ph sz="quarter" idx="14" hasCustomPrompt="1"/>
          </p:nvPr>
        </p:nvSpPr>
        <p:spPr>
          <a:xfrm>
            <a:off x="390627" y="4642879"/>
            <a:ext cx="7498005" cy="1690507"/>
          </a:xfrm>
        </p:spPr>
        <p:txBody>
          <a:bodyPr lIns="0" tIns="0">
            <a:normAutofit/>
          </a:bodyPr>
          <a:lstStyle>
            <a:lvl1pPr marL="0" indent="0">
              <a:buNone/>
              <a:defRPr sz="2133" cap="all">
                <a:solidFill>
                  <a:srgbClr val="FFFFFF"/>
                </a:solidFill>
                <a:latin typeface="+mn-lt"/>
              </a:defRPr>
            </a:lvl1pPr>
          </a:lstStyle>
          <a:p>
            <a:pPr lvl="0"/>
            <a:r>
              <a:rPr lang="en-AU" dirty="0" err="1"/>
              <a:t>subheadinG</a:t>
            </a:r>
            <a:endParaRPr lang="en-US" dirty="0"/>
          </a:p>
        </p:txBody>
      </p:sp>
      <p:pic>
        <p:nvPicPr>
          <p:cNvPr id="5" name="Picture 4">
            <a:extLst>
              <a:ext uri="{FF2B5EF4-FFF2-40B4-BE49-F238E27FC236}">
                <a16:creationId xmlns:a16="http://schemas.microsoft.com/office/drawing/2014/main" id="{65885D7D-A59F-4DF4-99DD-FE90D2260432}"/>
              </a:ext>
            </a:extLst>
          </p:cNvPr>
          <p:cNvPicPr>
            <a:picLocks noChangeAspect="1"/>
          </p:cNvPicPr>
          <p:nvPr userDrawn="1"/>
        </p:nvPicPr>
        <p:blipFill>
          <a:blip r:embed="rId2"/>
          <a:stretch>
            <a:fillRect/>
          </a:stretch>
        </p:blipFill>
        <p:spPr>
          <a:xfrm>
            <a:off x="9847117" y="5347471"/>
            <a:ext cx="2114927" cy="839532"/>
          </a:xfrm>
          <a:prstGeom prst="rect">
            <a:avLst/>
          </a:prstGeom>
        </p:spPr>
      </p:pic>
    </p:spTree>
    <p:extLst>
      <p:ext uri="{BB962C8B-B14F-4D97-AF65-F5344CB8AC3E}">
        <p14:creationId xmlns:p14="http://schemas.microsoft.com/office/powerpoint/2010/main" val="27242210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Footer Placeholder 5"/>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7" name="Slide Number Placeholder 6"/>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34095079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6" name="Slide Number Placeholder 5"/>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69666956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000" b="0"/>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436302"/>
            <a:ext cx="7315200" cy="655443"/>
          </a:xfrm>
        </p:spPr>
        <p:txBody>
          <a:bodyPr>
            <a:normAutofit/>
          </a:bodyPr>
          <a:lstStyle>
            <a:lvl1pPr marL="0" indent="0">
              <a:buNone/>
              <a:defRPr sz="1200" b="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8" name="Footer Placeholder 7"/>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9" name="Slide Number Placeholder 8"/>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01464671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27200" y="1219200"/>
            <a:ext cx="9448800" cy="1447800"/>
          </a:xfrm>
        </p:spPr>
        <p:txBody>
          <a:bodyPr/>
          <a:lstStyle/>
          <a:p>
            <a:r>
              <a:rPr lang="en-US"/>
              <a:t>Click to edit Master title style</a:t>
            </a:r>
          </a:p>
        </p:txBody>
      </p:sp>
      <p:sp>
        <p:nvSpPr>
          <p:cNvPr id="3" name="Text Placeholder 2"/>
          <p:cNvSpPr>
            <a:spLocks noGrp="1"/>
          </p:cNvSpPr>
          <p:nvPr>
            <p:ph type="body" sz="half" idx="1"/>
          </p:nvPr>
        </p:nvSpPr>
        <p:spPr>
          <a:xfrm>
            <a:off x="1727200" y="2819400"/>
            <a:ext cx="46228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53200" y="2819400"/>
            <a:ext cx="46228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8"/>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9A276B08-1185-4236-9CCD-069B5BFBC514}" type="datetime1">
              <a:rPr kumimoji="0" lang="en-GB" sz="1800" b="0" i="0" u="none" strike="noStrike" kern="1200" cap="none" spc="0" normalizeH="0" baseline="0" noProof="0">
                <a:ln>
                  <a:noFill/>
                </a:ln>
                <a:solidFill>
                  <a:prstClr val="black"/>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03/05/2023</a:t>
            </a:fld>
            <a:endParaRPr kumimoji="0" lang="en-US" sz="1800" b="0" i="0" u="none" strike="noStrike" kern="1200" cap="none" spc="0" normalizeH="0" baseline="0" noProof="0">
              <a:ln>
                <a:noFill/>
              </a:ln>
              <a:solidFill>
                <a:prstClr val="black"/>
              </a:solidFill>
              <a:effectLst/>
              <a:uLnTx/>
              <a:uFillTx/>
              <a:latin typeface="Montserrat"/>
              <a:ea typeface="+mn-ea"/>
              <a:cs typeface="+mn-cs"/>
            </a:endParaRPr>
          </a:p>
        </p:txBody>
      </p:sp>
      <p:sp>
        <p:nvSpPr>
          <p:cNvPr id="6" name="Rectangle 19"/>
          <p:cNvSpPr>
            <a:spLocks noGrp="1" noChangeArrowheads="1"/>
          </p:cNvSpPr>
          <p:nvPr>
            <p:ph type="ftr" sz="quarter" idx="11"/>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5F9412A-6BBC-4A09-A33B-0AA73F407E31}" type="slidenum">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a:ln>
                <a:noFill/>
              </a:ln>
              <a:solidFill>
                <a:prstClr val="black">
                  <a:tint val="75000"/>
                </a:prstClr>
              </a:solidFill>
              <a:effectLst/>
              <a:uLnTx/>
              <a:uFillTx/>
              <a:latin typeface="Montserrat"/>
              <a:ea typeface="+mn-ea"/>
              <a:cs typeface="+mn-cs"/>
            </a:endParaRPr>
          </a:p>
        </p:txBody>
      </p:sp>
      <p:sp>
        <p:nvSpPr>
          <p:cNvPr id="7" name="Rectangle 20"/>
          <p:cNvSpPr>
            <a:spLocks noGrp="1" noChangeArrowheads="1"/>
          </p:cNvSpPr>
          <p:nvPr>
            <p:ph type="sldNum" sz="quarter" idx="12"/>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964A6D8-9BF3-4F15-BA99-C9083171ECED}" type="slidenum">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4892556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9A70B137-2503-4803-9F56-620A586FA494}"/>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14546132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CE129D0-CB7B-444C-AF89-B1CB663E3679}"/>
              </a:ext>
            </a:extLst>
          </p:cNvPr>
          <p:cNvSpPr>
            <a:spLocks noGrp="1"/>
          </p:cNvSpPr>
          <p:nvPr>
            <p:ph type="pic" sz="quarter" idx="13" hasCustomPrompt="1"/>
          </p:nvPr>
        </p:nvSpPr>
        <p:spPr>
          <a:xfrm>
            <a:off x="0" y="418374"/>
            <a:ext cx="8687356" cy="6439627"/>
          </a:xfrm>
          <a:custGeom>
            <a:avLst/>
            <a:gdLst>
              <a:gd name="connsiteX0" fmla="*/ 0 w 8687356"/>
              <a:gd name="connsiteY0" fmla="*/ 5592682 h 6439627"/>
              <a:gd name="connsiteX1" fmla="*/ 186296 w 8687356"/>
              <a:gd name="connsiteY1" fmla="*/ 5593149 h 6439627"/>
              <a:gd name="connsiteX2" fmla="*/ 1348900 w 8687356"/>
              <a:gd name="connsiteY2" fmla="*/ 5596063 h 6439627"/>
              <a:gd name="connsiteX3" fmla="*/ 1800991 w 8687356"/>
              <a:gd name="connsiteY3" fmla="*/ 5851702 h 6439627"/>
              <a:gd name="connsiteX4" fmla="*/ 2106366 w 8687356"/>
              <a:gd name="connsiteY4" fmla="*/ 6380627 h 6439627"/>
              <a:gd name="connsiteX5" fmla="*/ 2140430 w 8687356"/>
              <a:gd name="connsiteY5" fmla="*/ 6439627 h 6439627"/>
              <a:gd name="connsiteX6" fmla="*/ 0 w 8687356"/>
              <a:gd name="connsiteY6" fmla="*/ 6439627 h 6439627"/>
              <a:gd name="connsiteX7" fmla="*/ 693821 w 8687356"/>
              <a:gd name="connsiteY7" fmla="*/ 3646328 h 6439627"/>
              <a:gd name="connsiteX8" fmla="*/ 1586357 w 8687356"/>
              <a:gd name="connsiteY8" fmla="*/ 3648566 h 6439627"/>
              <a:gd name="connsiteX9" fmla="*/ 1724950 w 8687356"/>
              <a:gd name="connsiteY9" fmla="*/ 3726935 h 6439627"/>
              <a:gd name="connsiteX10" fmla="*/ 2172189 w 8687356"/>
              <a:gd name="connsiteY10" fmla="*/ 4501577 h 6439627"/>
              <a:gd name="connsiteX11" fmla="*/ 2171729 w 8687356"/>
              <a:gd name="connsiteY11" fmla="*/ 4662459 h 6439627"/>
              <a:gd name="connsiteX12" fmla="*/ 1726432 w 8687356"/>
              <a:gd name="connsiteY12" fmla="*/ 5434863 h 6439627"/>
              <a:gd name="connsiteX13" fmla="*/ 1589746 w 8687356"/>
              <a:gd name="connsiteY13" fmla="*/ 5513779 h 6439627"/>
              <a:gd name="connsiteX14" fmla="*/ 698177 w 8687356"/>
              <a:gd name="connsiteY14" fmla="*/ 5513215 h 6439627"/>
              <a:gd name="connsiteX15" fmla="*/ 558617 w 8687356"/>
              <a:gd name="connsiteY15" fmla="*/ 5433172 h 6439627"/>
              <a:gd name="connsiteX16" fmla="*/ 111378 w 8687356"/>
              <a:gd name="connsiteY16" fmla="*/ 4658531 h 6439627"/>
              <a:gd name="connsiteX17" fmla="*/ 112805 w 8687356"/>
              <a:gd name="connsiteY17" fmla="*/ 4499321 h 6439627"/>
              <a:gd name="connsiteX18" fmla="*/ 557135 w 8687356"/>
              <a:gd name="connsiteY18" fmla="*/ 3725244 h 6439627"/>
              <a:gd name="connsiteX19" fmla="*/ 693821 w 8687356"/>
              <a:gd name="connsiteY19" fmla="*/ 3646328 h 6439627"/>
              <a:gd name="connsiteX20" fmla="*/ 1975378 w 8687356"/>
              <a:gd name="connsiteY20" fmla="*/ 3263784 h 6439627"/>
              <a:gd name="connsiteX21" fmla="*/ 2292917 w 8687356"/>
              <a:gd name="connsiteY21" fmla="*/ 3264581 h 6439627"/>
              <a:gd name="connsiteX22" fmla="*/ 2342225 w 8687356"/>
              <a:gd name="connsiteY22" fmla="*/ 3292462 h 6439627"/>
              <a:gd name="connsiteX23" fmla="*/ 2501341 w 8687356"/>
              <a:gd name="connsiteY23" fmla="*/ 3568059 h 6439627"/>
              <a:gd name="connsiteX24" fmla="*/ 2501177 w 8687356"/>
              <a:gd name="connsiteY24" fmla="*/ 3625297 h 6439627"/>
              <a:gd name="connsiteX25" fmla="*/ 2342753 w 8687356"/>
              <a:gd name="connsiteY25" fmla="*/ 3900096 h 6439627"/>
              <a:gd name="connsiteX26" fmla="*/ 2294123 w 8687356"/>
              <a:gd name="connsiteY26" fmla="*/ 3928173 h 6439627"/>
              <a:gd name="connsiteX27" fmla="*/ 1976927 w 8687356"/>
              <a:gd name="connsiteY27" fmla="*/ 3927972 h 6439627"/>
              <a:gd name="connsiteX28" fmla="*/ 1927275 w 8687356"/>
              <a:gd name="connsiteY28" fmla="*/ 3899495 h 6439627"/>
              <a:gd name="connsiteX29" fmla="*/ 1768160 w 8687356"/>
              <a:gd name="connsiteY29" fmla="*/ 3623899 h 6439627"/>
              <a:gd name="connsiteX30" fmla="*/ 1768668 w 8687356"/>
              <a:gd name="connsiteY30" fmla="*/ 3567256 h 6439627"/>
              <a:gd name="connsiteX31" fmla="*/ 1926748 w 8687356"/>
              <a:gd name="connsiteY31" fmla="*/ 3291861 h 6439627"/>
              <a:gd name="connsiteX32" fmla="*/ 1975378 w 8687356"/>
              <a:gd name="connsiteY32" fmla="*/ 3263784 h 6439627"/>
              <a:gd name="connsiteX33" fmla="*/ 2130702 w 8687356"/>
              <a:gd name="connsiteY33" fmla="*/ 2828022 h 6439627"/>
              <a:gd name="connsiteX34" fmla="*/ 2298374 w 8687356"/>
              <a:gd name="connsiteY34" fmla="*/ 2828442 h 6439627"/>
              <a:gd name="connsiteX35" fmla="*/ 2324410 w 8687356"/>
              <a:gd name="connsiteY35" fmla="*/ 2843165 h 6439627"/>
              <a:gd name="connsiteX36" fmla="*/ 2408429 w 8687356"/>
              <a:gd name="connsiteY36" fmla="*/ 2988689 h 6439627"/>
              <a:gd name="connsiteX37" fmla="*/ 2408342 w 8687356"/>
              <a:gd name="connsiteY37" fmla="*/ 3018913 h 6439627"/>
              <a:gd name="connsiteX38" fmla="*/ 2324689 w 8687356"/>
              <a:gd name="connsiteY38" fmla="*/ 3164017 h 6439627"/>
              <a:gd name="connsiteX39" fmla="*/ 2299011 w 8687356"/>
              <a:gd name="connsiteY39" fmla="*/ 3178842 h 6439627"/>
              <a:gd name="connsiteX40" fmla="*/ 2131520 w 8687356"/>
              <a:gd name="connsiteY40" fmla="*/ 3178736 h 6439627"/>
              <a:gd name="connsiteX41" fmla="*/ 2105302 w 8687356"/>
              <a:gd name="connsiteY41" fmla="*/ 3163699 h 6439627"/>
              <a:gd name="connsiteX42" fmla="*/ 2021284 w 8687356"/>
              <a:gd name="connsiteY42" fmla="*/ 3018175 h 6439627"/>
              <a:gd name="connsiteX43" fmla="*/ 2021552 w 8687356"/>
              <a:gd name="connsiteY43" fmla="*/ 2988265 h 6439627"/>
              <a:gd name="connsiteX44" fmla="*/ 2105024 w 8687356"/>
              <a:gd name="connsiteY44" fmla="*/ 2842847 h 6439627"/>
              <a:gd name="connsiteX45" fmla="*/ 2130702 w 8687356"/>
              <a:gd name="connsiteY45" fmla="*/ 2828022 h 6439627"/>
              <a:gd name="connsiteX46" fmla="*/ 3794942 w 8687356"/>
              <a:gd name="connsiteY46" fmla="*/ 2543905 h 6439627"/>
              <a:gd name="connsiteX47" fmla="*/ 6706383 w 8687356"/>
              <a:gd name="connsiteY47" fmla="*/ 2551204 h 6439627"/>
              <a:gd name="connsiteX48" fmla="*/ 7158474 w 8687356"/>
              <a:gd name="connsiteY48" fmla="*/ 2806842 h 6439627"/>
              <a:gd name="connsiteX49" fmla="*/ 8617364 w 8687356"/>
              <a:gd name="connsiteY49" fmla="*/ 5333715 h 6439627"/>
              <a:gd name="connsiteX50" fmla="*/ 8615859 w 8687356"/>
              <a:gd name="connsiteY50" fmla="*/ 5858514 h 6439627"/>
              <a:gd name="connsiteX51" fmla="*/ 8311811 w 8687356"/>
              <a:gd name="connsiteY51" fmla="*/ 6385912 h 6439627"/>
              <a:gd name="connsiteX52" fmla="*/ 8280844 w 8687356"/>
              <a:gd name="connsiteY52" fmla="*/ 6439627 h 6439627"/>
              <a:gd name="connsiteX53" fmla="*/ 2237916 w 8687356"/>
              <a:gd name="connsiteY53" fmla="*/ 6439627 h 6439627"/>
              <a:gd name="connsiteX54" fmla="*/ 2151815 w 8687356"/>
              <a:gd name="connsiteY54" fmla="*/ 6290497 h 6439627"/>
              <a:gd name="connsiteX55" fmla="*/ 1895013 w 8687356"/>
              <a:gd name="connsiteY55" fmla="*/ 5845703 h 6439627"/>
              <a:gd name="connsiteX56" fmla="*/ 1899669 w 8687356"/>
              <a:gd name="connsiteY56" fmla="*/ 5326361 h 6439627"/>
              <a:gd name="connsiteX57" fmla="*/ 3349069 w 8687356"/>
              <a:gd name="connsiteY57" fmla="*/ 2801330 h 6439627"/>
              <a:gd name="connsiteX58" fmla="*/ 3794942 w 8687356"/>
              <a:gd name="connsiteY58" fmla="*/ 2543905 h 6439627"/>
              <a:gd name="connsiteX59" fmla="*/ 634940 w 8687356"/>
              <a:gd name="connsiteY59" fmla="*/ 2395105 h 6439627"/>
              <a:gd name="connsiteX60" fmla="*/ 1188015 w 8687356"/>
              <a:gd name="connsiteY60" fmla="*/ 2396492 h 6439627"/>
              <a:gd name="connsiteX61" fmla="*/ 1273897 w 8687356"/>
              <a:gd name="connsiteY61" fmla="*/ 2445054 h 6439627"/>
              <a:gd name="connsiteX62" fmla="*/ 1551037 w 8687356"/>
              <a:gd name="connsiteY62" fmla="*/ 2925075 h 6439627"/>
              <a:gd name="connsiteX63" fmla="*/ 1550752 w 8687356"/>
              <a:gd name="connsiteY63" fmla="*/ 3024769 h 6439627"/>
              <a:gd name="connsiteX64" fmla="*/ 1274816 w 8687356"/>
              <a:gd name="connsiteY64" fmla="*/ 3503403 h 6439627"/>
              <a:gd name="connsiteX65" fmla="*/ 1190116 w 8687356"/>
              <a:gd name="connsiteY65" fmla="*/ 3552304 h 6439627"/>
              <a:gd name="connsiteX66" fmla="*/ 637639 w 8687356"/>
              <a:gd name="connsiteY66" fmla="*/ 3551955 h 6439627"/>
              <a:gd name="connsiteX67" fmla="*/ 551158 w 8687356"/>
              <a:gd name="connsiteY67" fmla="*/ 3502355 h 6439627"/>
              <a:gd name="connsiteX68" fmla="*/ 274018 w 8687356"/>
              <a:gd name="connsiteY68" fmla="*/ 3022335 h 6439627"/>
              <a:gd name="connsiteX69" fmla="*/ 274903 w 8687356"/>
              <a:gd name="connsiteY69" fmla="*/ 2923678 h 6439627"/>
              <a:gd name="connsiteX70" fmla="*/ 550240 w 8687356"/>
              <a:gd name="connsiteY70" fmla="*/ 2444007 h 6439627"/>
              <a:gd name="connsiteX71" fmla="*/ 634940 w 8687356"/>
              <a:gd name="connsiteY71" fmla="*/ 2395105 h 6439627"/>
              <a:gd name="connsiteX72" fmla="*/ 2521339 w 8687356"/>
              <a:gd name="connsiteY72" fmla="*/ 1975621 h 6439627"/>
              <a:gd name="connsiteX73" fmla="*/ 2985874 w 8687356"/>
              <a:gd name="connsiteY73" fmla="*/ 1976785 h 6439627"/>
              <a:gd name="connsiteX74" fmla="*/ 3058007 w 8687356"/>
              <a:gd name="connsiteY74" fmla="*/ 2017574 h 6439627"/>
              <a:gd name="connsiteX75" fmla="*/ 3290779 w 8687356"/>
              <a:gd name="connsiteY75" fmla="*/ 2420748 h 6439627"/>
              <a:gd name="connsiteX76" fmla="*/ 3290540 w 8687356"/>
              <a:gd name="connsiteY76" fmla="*/ 2504482 h 6439627"/>
              <a:gd name="connsiteX77" fmla="*/ 3058778 w 8687356"/>
              <a:gd name="connsiteY77" fmla="*/ 2906492 h 6439627"/>
              <a:gd name="connsiteX78" fmla="*/ 2987637 w 8687356"/>
              <a:gd name="connsiteY78" fmla="*/ 2947565 h 6439627"/>
              <a:gd name="connsiteX79" fmla="*/ 2523606 w 8687356"/>
              <a:gd name="connsiteY79" fmla="*/ 2947271 h 6439627"/>
              <a:gd name="connsiteX80" fmla="*/ 2450970 w 8687356"/>
              <a:gd name="connsiteY80" fmla="*/ 2905612 h 6439627"/>
              <a:gd name="connsiteX81" fmla="*/ 2218197 w 8687356"/>
              <a:gd name="connsiteY81" fmla="*/ 2502438 h 6439627"/>
              <a:gd name="connsiteX82" fmla="*/ 2218941 w 8687356"/>
              <a:gd name="connsiteY82" fmla="*/ 2419574 h 6439627"/>
              <a:gd name="connsiteX83" fmla="*/ 2450199 w 8687356"/>
              <a:gd name="connsiteY83" fmla="*/ 2016694 h 6439627"/>
              <a:gd name="connsiteX84" fmla="*/ 2521339 w 8687356"/>
              <a:gd name="connsiteY84" fmla="*/ 1975621 h 6439627"/>
              <a:gd name="connsiteX85" fmla="*/ 3564142 w 8687356"/>
              <a:gd name="connsiteY85" fmla="*/ 34 h 6439627"/>
              <a:gd name="connsiteX86" fmla="*/ 4738405 w 8687356"/>
              <a:gd name="connsiteY86" fmla="*/ 2977 h 6439627"/>
              <a:gd name="connsiteX87" fmla="*/ 4920745 w 8687356"/>
              <a:gd name="connsiteY87" fmla="*/ 106084 h 6439627"/>
              <a:gd name="connsiteX88" fmla="*/ 5509155 w 8687356"/>
              <a:gd name="connsiteY88" fmla="*/ 1125240 h 6439627"/>
              <a:gd name="connsiteX89" fmla="*/ 5508549 w 8687356"/>
              <a:gd name="connsiteY89" fmla="*/ 1336906 h 6439627"/>
              <a:gd name="connsiteX90" fmla="*/ 4922696 w 8687356"/>
              <a:gd name="connsiteY90" fmla="*/ 2353119 h 6439627"/>
              <a:gd name="connsiteX91" fmla="*/ 4742864 w 8687356"/>
              <a:gd name="connsiteY91" fmla="*/ 2456945 h 6439627"/>
              <a:gd name="connsiteX92" fmla="*/ 3569871 w 8687356"/>
              <a:gd name="connsiteY92" fmla="*/ 2456203 h 6439627"/>
              <a:gd name="connsiteX93" fmla="*/ 3386259 w 8687356"/>
              <a:gd name="connsiteY93" fmla="*/ 2350896 h 6439627"/>
              <a:gd name="connsiteX94" fmla="*/ 2797848 w 8687356"/>
              <a:gd name="connsiteY94" fmla="*/ 1331739 h 6439627"/>
              <a:gd name="connsiteX95" fmla="*/ 2799727 w 8687356"/>
              <a:gd name="connsiteY95" fmla="*/ 1122274 h 6439627"/>
              <a:gd name="connsiteX96" fmla="*/ 3384310 w 8687356"/>
              <a:gd name="connsiteY96" fmla="*/ 103860 h 6439627"/>
              <a:gd name="connsiteX97" fmla="*/ 3564142 w 8687356"/>
              <a:gd name="connsiteY97" fmla="*/ 34 h 64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687356" h="6439627">
                <a:moveTo>
                  <a:pt x="0" y="5592682"/>
                </a:moveTo>
                <a:lnTo>
                  <a:pt x="186296" y="5593149"/>
                </a:lnTo>
                <a:cubicBezTo>
                  <a:pt x="510155" y="5593961"/>
                  <a:pt x="893987" y="5594923"/>
                  <a:pt x="1348900" y="5596063"/>
                </a:cubicBezTo>
                <a:cubicBezTo>
                  <a:pt x="1534387" y="5590847"/>
                  <a:pt x="1709614" y="5693431"/>
                  <a:pt x="1800991" y="5851702"/>
                </a:cubicBezTo>
                <a:cubicBezTo>
                  <a:pt x="1800991" y="5851702"/>
                  <a:pt x="1800991" y="5851702"/>
                  <a:pt x="2106366" y="6380627"/>
                </a:cubicBezTo>
                <a:lnTo>
                  <a:pt x="2140430" y="6439627"/>
                </a:lnTo>
                <a:lnTo>
                  <a:pt x="0" y="6439627"/>
                </a:lnTo>
                <a:close/>
                <a:moveTo>
                  <a:pt x="693821" y="3646328"/>
                </a:moveTo>
                <a:cubicBezTo>
                  <a:pt x="693821" y="3646328"/>
                  <a:pt x="693821" y="3646328"/>
                  <a:pt x="1586357" y="3648566"/>
                </a:cubicBezTo>
                <a:cubicBezTo>
                  <a:pt x="1643220" y="3646968"/>
                  <a:pt x="1696937" y="3678416"/>
                  <a:pt x="1724950" y="3726935"/>
                </a:cubicBezTo>
                <a:cubicBezTo>
                  <a:pt x="1724950" y="3726935"/>
                  <a:pt x="1724950" y="3726935"/>
                  <a:pt x="2172189" y="4501577"/>
                </a:cubicBezTo>
                <a:cubicBezTo>
                  <a:pt x="2201168" y="4551769"/>
                  <a:pt x="2200578" y="4612341"/>
                  <a:pt x="2171729" y="4662459"/>
                </a:cubicBezTo>
                <a:cubicBezTo>
                  <a:pt x="2171729" y="4662459"/>
                  <a:pt x="2171729" y="4662459"/>
                  <a:pt x="1726432" y="5434863"/>
                </a:cubicBezTo>
                <a:cubicBezTo>
                  <a:pt x="1699249" y="5484020"/>
                  <a:pt x="1645909" y="5514815"/>
                  <a:pt x="1589746" y="5513779"/>
                </a:cubicBezTo>
                <a:cubicBezTo>
                  <a:pt x="1589746" y="5513779"/>
                  <a:pt x="1589746" y="5513779"/>
                  <a:pt x="698177" y="5513215"/>
                </a:cubicBezTo>
                <a:cubicBezTo>
                  <a:pt x="640348" y="5513140"/>
                  <a:pt x="587596" y="5483366"/>
                  <a:pt x="558617" y="5433172"/>
                </a:cubicBezTo>
                <a:cubicBezTo>
                  <a:pt x="558617" y="5433172"/>
                  <a:pt x="558617" y="5433172"/>
                  <a:pt x="111378" y="4658531"/>
                </a:cubicBezTo>
                <a:cubicBezTo>
                  <a:pt x="83365" y="4610012"/>
                  <a:pt x="82990" y="4547767"/>
                  <a:pt x="112805" y="4499321"/>
                </a:cubicBezTo>
                <a:cubicBezTo>
                  <a:pt x="112805" y="4499321"/>
                  <a:pt x="112805" y="4499321"/>
                  <a:pt x="557135" y="3725244"/>
                </a:cubicBezTo>
                <a:cubicBezTo>
                  <a:pt x="584319" y="3676088"/>
                  <a:pt x="637659" y="3645292"/>
                  <a:pt x="693821" y="3646328"/>
                </a:cubicBezTo>
                <a:close/>
                <a:moveTo>
                  <a:pt x="1975378" y="3263784"/>
                </a:moveTo>
                <a:cubicBezTo>
                  <a:pt x="1975378" y="3263784"/>
                  <a:pt x="1975378" y="3263784"/>
                  <a:pt x="2292917" y="3264581"/>
                </a:cubicBezTo>
                <a:cubicBezTo>
                  <a:pt x="2313148" y="3264012"/>
                  <a:pt x="2332259" y="3275200"/>
                  <a:pt x="2342225" y="3292462"/>
                </a:cubicBezTo>
                <a:cubicBezTo>
                  <a:pt x="2342225" y="3292462"/>
                  <a:pt x="2342225" y="3292462"/>
                  <a:pt x="2501341" y="3568059"/>
                </a:cubicBezTo>
                <a:cubicBezTo>
                  <a:pt x="2511651" y="3585916"/>
                  <a:pt x="2511441" y="3607466"/>
                  <a:pt x="2501177" y="3625297"/>
                </a:cubicBezTo>
                <a:cubicBezTo>
                  <a:pt x="2501177" y="3625297"/>
                  <a:pt x="2501177" y="3625297"/>
                  <a:pt x="2342753" y="3900096"/>
                </a:cubicBezTo>
                <a:cubicBezTo>
                  <a:pt x="2333082" y="3917585"/>
                  <a:pt x="2314104" y="3928542"/>
                  <a:pt x="2294123" y="3928173"/>
                </a:cubicBezTo>
                <a:cubicBezTo>
                  <a:pt x="2294123" y="3928173"/>
                  <a:pt x="2294123" y="3928173"/>
                  <a:pt x="1976927" y="3927972"/>
                </a:cubicBezTo>
                <a:cubicBezTo>
                  <a:pt x="1956353" y="3927946"/>
                  <a:pt x="1937585" y="3917353"/>
                  <a:pt x="1927275" y="3899495"/>
                </a:cubicBezTo>
                <a:cubicBezTo>
                  <a:pt x="1927275" y="3899495"/>
                  <a:pt x="1927275" y="3899495"/>
                  <a:pt x="1768160" y="3623899"/>
                </a:cubicBezTo>
                <a:cubicBezTo>
                  <a:pt x="1758193" y="3606636"/>
                  <a:pt x="1758060" y="3584492"/>
                  <a:pt x="1768668" y="3567256"/>
                </a:cubicBezTo>
                <a:cubicBezTo>
                  <a:pt x="1768668" y="3567256"/>
                  <a:pt x="1768668" y="3567256"/>
                  <a:pt x="1926748" y="3291861"/>
                </a:cubicBezTo>
                <a:cubicBezTo>
                  <a:pt x="1936419" y="3274372"/>
                  <a:pt x="1955397" y="3263416"/>
                  <a:pt x="1975378" y="3263784"/>
                </a:cubicBezTo>
                <a:close/>
                <a:moveTo>
                  <a:pt x="2130702" y="2828022"/>
                </a:moveTo>
                <a:cubicBezTo>
                  <a:pt x="2130702" y="2828022"/>
                  <a:pt x="2130702" y="2828022"/>
                  <a:pt x="2298374" y="2828442"/>
                </a:cubicBezTo>
                <a:cubicBezTo>
                  <a:pt x="2309057" y="2828143"/>
                  <a:pt x="2319148" y="2834050"/>
                  <a:pt x="2324410" y="2843165"/>
                </a:cubicBezTo>
                <a:cubicBezTo>
                  <a:pt x="2324410" y="2843165"/>
                  <a:pt x="2324410" y="2843165"/>
                  <a:pt x="2408429" y="2988689"/>
                </a:cubicBezTo>
                <a:cubicBezTo>
                  <a:pt x="2413873" y="2998119"/>
                  <a:pt x="2413762" y="3009498"/>
                  <a:pt x="2408342" y="3018913"/>
                </a:cubicBezTo>
                <a:cubicBezTo>
                  <a:pt x="2408342" y="3018913"/>
                  <a:pt x="2408342" y="3018913"/>
                  <a:pt x="2324689" y="3164017"/>
                </a:cubicBezTo>
                <a:cubicBezTo>
                  <a:pt x="2319583" y="3173251"/>
                  <a:pt x="2309561" y="3179037"/>
                  <a:pt x="2299011" y="3178842"/>
                </a:cubicBezTo>
                <a:cubicBezTo>
                  <a:pt x="2299011" y="3178842"/>
                  <a:pt x="2299011" y="3178842"/>
                  <a:pt x="2131520" y="3178736"/>
                </a:cubicBezTo>
                <a:cubicBezTo>
                  <a:pt x="2120657" y="3178722"/>
                  <a:pt x="2110746" y="3173129"/>
                  <a:pt x="2105302" y="3163699"/>
                </a:cubicBezTo>
                <a:cubicBezTo>
                  <a:pt x="2105302" y="3163699"/>
                  <a:pt x="2105302" y="3163699"/>
                  <a:pt x="2021284" y="3018175"/>
                </a:cubicBezTo>
                <a:cubicBezTo>
                  <a:pt x="2016021" y="3009060"/>
                  <a:pt x="2015951" y="2997367"/>
                  <a:pt x="2021552" y="2988265"/>
                </a:cubicBezTo>
                <a:cubicBezTo>
                  <a:pt x="2021552" y="2988265"/>
                  <a:pt x="2021552" y="2988265"/>
                  <a:pt x="2105024" y="2842847"/>
                </a:cubicBezTo>
                <a:cubicBezTo>
                  <a:pt x="2110131" y="2833613"/>
                  <a:pt x="2120152" y="2827827"/>
                  <a:pt x="2130702" y="2828022"/>
                </a:cubicBezTo>
                <a:close/>
                <a:moveTo>
                  <a:pt x="3794942" y="2543905"/>
                </a:moveTo>
                <a:cubicBezTo>
                  <a:pt x="3794942" y="2543905"/>
                  <a:pt x="3794942" y="2543905"/>
                  <a:pt x="6706383" y="2551204"/>
                </a:cubicBezTo>
                <a:cubicBezTo>
                  <a:pt x="6891871" y="2545988"/>
                  <a:pt x="7067096" y="2648572"/>
                  <a:pt x="7158474" y="2806842"/>
                </a:cubicBezTo>
                <a:cubicBezTo>
                  <a:pt x="7158474" y="2806842"/>
                  <a:pt x="7158474" y="2806842"/>
                  <a:pt x="8617364" y="5333715"/>
                </a:cubicBezTo>
                <a:cubicBezTo>
                  <a:pt x="8711893" y="5497443"/>
                  <a:pt x="8709969" y="5695027"/>
                  <a:pt x="8615859" y="5858514"/>
                </a:cubicBezTo>
                <a:cubicBezTo>
                  <a:pt x="8615859" y="5858514"/>
                  <a:pt x="8615859" y="5858514"/>
                  <a:pt x="8311811" y="6385912"/>
                </a:cubicBezTo>
                <a:lnTo>
                  <a:pt x="8280844" y="6439627"/>
                </a:lnTo>
                <a:lnTo>
                  <a:pt x="2237916" y="6439627"/>
                </a:lnTo>
                <a:lnTo>
                  <a:pt x="2151815" y="6290497"/>
                </a:lnTo>
                <a:cubicBezTo>
                  <a:pt x="2071676" y="6151692"/>
                  <a:pt x="1986194" y="6003633"/>
                  <a:pt x="1895013" y="5845703"/>
                </a:cubicBezTo>
                <a:cubicBezTo>
                  <a:pt x="1803636" y="5687432"/>
                  <a:pt x="1802408" y="5484390"/>
                  <a:pt x="1899669" y="5326361"/>
                </a:cubicBezTo>
                <a:cubicBezTo>
                  <a:pt x="1899669" y="5326361"/>
                  <a:pt x="1899669" y="5326361"/>
                  <a:pt x="3349069" y="2801330"/>
                </a:cubicBezTo>
                <a:cubicBezTo>
                  <a:pt x="3437742" y="2640982"/>
                  <a:pt x="3611741" y="2540524"/>
                  <a:pt x="3794942" y="2543905"/>
                </a:cubicBezTo>
                <a:close/>
                <a:moveTo>
                  <a:pt x="634940" y="2395105"/>
                </a:moveTo>
                <a:cubicBezTo>
                  <a:pt x="634940" y="2395105"/>
                  <a:pt x="634940" y="2395105"/>
                  <a:pt x="1188015" y="2396492"/>
                </a:cubicBezTo>
                <a:cubicBezTo>
                  <a:pt x="1223252" y="2395501"/>
                  <a:pt x="1256539" y="2414988"/>
                  <a:pt x="1273897" y="2445054"/>
                </a:cubicBezTo>
                <a:cubicBezTo>
                  <a:pt x="1273897" y="2445054"/>
                  <a:pt x="1273897" y="2445054"/>
                  <a:pt x="1551037" y="2925075"/>
                </a:cubicBezTo>
                <a:cubicBezTo>
                  <a:pt x="1568994" y="2956177"/>
                  <a:pt x="1568629" y="2993712"/>
                  <a:pt x="1550752" y="3024769"/>
                </a:cubicBezTo>
                <a:cubicBezTo>
                  <a:pt x="1550752" y="3024769"/>
                  <a:pt x="1550752" y="3024769"/>
                  <a:pt x="1274816" y="3503403"/>
                </a:cubicBezTo>
                <a:cubicBezTo>
                  <a:pt x="1257971" y="3533863"/>
                  <a:pt x="1224917" y="3552947"/>
                  <a:pt x="1190116" y="3552304"/>
                </a:cubicBezTo>
                <a:cubicBezTo>
                  <a:pt x="1190116" y="3552304"/>
                  <a:pt x="1190116" y="3552304"/>
                  <a:pt x="637639" y="3551955"/>
                </a:cubicBezTo>
                <a:cubicBezTo>
                  <a:pt x="601804" y="3551909"/>
                  <a:pt x="569115" y="3533458"/>
                  <a:pt x="551158" y="3502355"/>
                </a:cubicBezTo>
                <a:cubicBezTo>
                  <a:pt x="551158" y="3502355"/>
                  <a:pt x="551158" y="3502355"/>
                  <a:pt x="274018" y="3022335"/>
                </a:cubicBezTo>
                <a:cubicBezTo>
                  <a:pt x="256660" y="2992269"/>
                  <a:pt x="256426" y="2953698"/>
                  <a:pt x="274903" y="2923678"/>
                </a:cubicBezTo>
                <a:cubicBezTo>
                  <a:pt x="274903" y="2923678"/>
                  <a:pt x="274903" y="2923678"/>
                  <a:pt x="550240" y="2444007"/>
                </a:cubicBezTo>
                <a:cubicBezTo>
                  <a:pt x="567085" y="2413547"/>
                  <a:pt x="600139" y="2394463"/>
                  <a:pt x="634940" y="2395105"/>
                </a:cubicBezTo>
                <a:close/>
                <a:moveTo>
                  <a:pt x="2521339" y="1975621"/>
                </a:moveTo>
                <a:cubicBezTo>
                  <a:pt x="2521339" y="1975621"/>
                  <a:pt x="2521339" y="1975621"/>
                  <a:pt x="2985874" y="1976785"/>
                </a:cubicBezTo>
                <a:cubicBezTo>
                  <a:pt x="3015469" y="1975952"/>
                  <a:pt x="3043427" y="1992321"/>
                  <a:pt x="3058007" y="2017574"/>
                </a:cubicBezTo>
                <a:cubicBezTo>
                  <a:pt x="3058007" y="2017574"/>
                  <a:pt x="3058007" y="2017574"/>
                  <a:pt x="3290779" y="2420748"/>
                </a:cubicBezTo>
                <a:cubicBezTo>
                  <a:pt x="3305862" y="2446871"/>
                  <a:pt x="3305555" y="2478396"/>
                  <a:pt x="3290540" y="2504482"/>
                </a:cubicBezTo>
                <a:cubicBezTo>
                  <a:pt x="3290540" y="2504482"/>
                  <a:pt x="3290540" y="2504482"/>
                  <a:pt x="3058778" y="2906492"/>
                </a:cubicBezTo>
                <a:cubicBezTo>
                  <a:pt x="3044630" y="2932076"/>
                  <a:pt x="3016868" y="2948104"/>
                  <a:pt x="2987637" y="2947565"/>
                </a:cubicBezTo>
                <a:cubicBezTo>
                  <a:pt x="2987637" y="2947565"/>
                  <a:pt x="2987637" y="2947565"/>
                  <a:pt x="2523606" y="2947271"/>
                </a:cubicBezTo>
                <a:cubicBezTo>
                  <a:pt x="2493508" y="2947232"/>
                  <a:pt x="2466052" y="2931735"/>
                  <a:pt x="2450970" y="2905612"/>
                </a:cubicBezTo>
                <a:cubicBezTo>
                  <a:pt x="2450970" y="2905612"/>
                  <a:pt x="2450970" y="2905612"/>
                  <a:pt x="2218197" y="2502438"/>
                </a:cubicBezTo>
                <a:cubicBezTo>
                  <a:pt x="2203617" y="2477185"/>
                  <a:pt x="2203422" y="2444788"/>
                  <a:pt x="2218941" y="2419574"/>
                </a:cubicBezTo>
                <a:cubicBezTo>
                  <a:pt x="2218941" y="2419574"/>
                  <a:pt x="2218941" y="2419574"/>
                  <a:pt x="2450199" y="2016694"/>
                </a:cubicBezTo>
                <a:cubicBezTo>
                  <a:pt x="2464347" y="1991110"/>
                  <a:pt x="2492109" y="1975081"/>
                  <a:pt x="2521339" y="1975621"/>
                </a:cubicBezTo>
                <a:close/>
                <a:moveTo>
                  <a:pt x="3564142" y="34"/>
                </a:moveTo>
                <a:cubicBezTo>
                  <a:pt x="3564142" y="34"/>
                  <a:pt x="3564142" y="34"/>
                  <a:pt x="4738405" y="2977"/>
                </a:cubicBezTo>
                <a:cubicBezTo>
                  <a:pt x="4813218" y="874"/>
                  <a:pt x="4883890" y="42249"/>
                  <a:pt x="4920745" y="106084"/>
                </a:cubicBezTo>
                <a:cubicBezTo>
                  <a:pt x="4920745" y="106084"/>
                  <a:pt x="4920745" y="106084"/>
                  <a:pt x="5509155" y="1125240"/>
                </a:cubicBezTo>
                <a:cubicBezTo>
                  <a:pt x="5547281" y="1191277"/>
                  <a:pt x="5546507" y="1270967"/>
                  <a:pt x="5508549" y="1336906"/>
                </a:cubicBezTo>
                <a:cubicBezTo>
                  <a:pt x="5508549" y="1336906"/>
                  <a:pt x="5508549" y="1336906"/>
                  <a:pt x="4922696" y="2353119"/>
                </a:cubicBezTo>
                <a:cubicBezTo>
                  <a:pt x="4886932" y="2417792"/>
                  <a:pt x="4816753" y="2458309"/>
                  <a:pt x="4742864" y="2456945"/>
                </a:cubicBezTo>
                <a:cubicBezTo>
                  <a:pt x="4742864" y="2456945"/>
                  <a:pt x="4742864" y="2456945"/>
                  <a:pt x="3569871" y="2456203"/>
                </a:cubicBezTo>
                <a:cubicBezTo>
                  <a:pt x="3493788" y="2456106"/>
                  <a:pt x="3424385" y="2416932"/>
                  <a:pt x="3386259" y="2350896"/>
                </a:cubicBezTo>
                <a:cubicBezTo>
                  <a:pt x="3386259" y="2350896"/>
                  <a:pt x="3386259" y="2350896"/>
                  <a:pt x="2797848" y="1331739"/>
                </a:cubicBezTo>
                <a:cubicBezTo>
                  <a:pt x="2760993" y="1267904"/>
                  <a:pt x="2760499" y="1186012"/>
                  <a:pt x="2799727" y="1122274"/>
                </a:cubicBezTo>
                <a:cubicBezTo>
                  <a:pt x="2799727" y="1122274"/>
                  <a:pt x="2799727" y="1122274"/>
                  <a:pt x="3384310" y="103860"/>
                </a:cubicBezTo>
                <a:cubicBezTo>
                  <a:pt x="3420073" y="39188"/>
                  <a:pt x="3490251" y="-1330"/>
                  <a:pt x="3564142" y="34"/>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4081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07300" y="43868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25836885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ivider Slide 2">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B7C90C9-77F3-4C3C-97F8-425EF81FB7A7}"/>
              </a:ext>
            </a:extLst>
          </p:cNvPr>
          <p:cNvSpPr>
            <a:spLocks noGrp="1"/>
          </p:cNvSpPr>
          <p:nvPr>
            <p:ph type="pic" sz="quarter" idx="13" hasCustomPrompt="1"/>
          </p:nvPr>
        </p:nvSpPr>
        <p:spPr>
          <a:xfrm>
            <a:off x="-1" y="0"/>
            <a:ext cx="11795125" cy="6858000"/>
          </a:xfrm>
          <a:custGeom>
            <a:avLst/>
            <a:gdLst>
              <a:gd name="connsiteX0" fmla="*/ 4729712 w 11795125"/>
              <a:gd name="connsiteY0" fmla="*/ 4417922 h 6858000"/>
              <a:gd name="connsiteX1" fmla="*/ 7234278 w 11795125"/>
              <a:gd name="connsiteY1" fmla="*/ 4419507 h 6858000"/>
              <a:gd name="connsiteX2" fmla="*/ 7626325 w 11795125"/>
              <a:gd name="connsiteY2" fmla="*/ 4644358 h 6858000"/>
              <a:gd name="connsiteX3" fmla="*/ 8882694 w 11795125"/>
              <a:gd name="connsiteY3" fmla="*/ 6820455 h 6858000"/>
              <a:gd name="connsiteX4" fmla="*/ 8898077 w 11795125"/>
              <a:gd name="connsiteY4" fmla="*/ 6858000 h 6858000"/>
              <a:gd name="connsiteX5" fmla="*/ 3070863 w 11795125"/>
              <a:gd name="connsiteY5" fmla="*/ 6858000 h 6858000"/>
              <a:gd name="connsiteX6" fmla="*/ 3094823 w 11795125"/>
              <a:gd name="connsiteY6" fmla="*/ 6809422 h 6858000"/>
              <a:gd name="connsiteX7" fmla="*/ 4345735 w 11795125"/>
              <a:gd name="connsiteY7" fmla="*/ 4639611 h 6858000"/>
              <a:gd name="connsiteX8" fmla="*/ 4729712 w 11795125"/>
              <a:gd name="connsiteY8" fmla="*/ 4417922 h 6858000"/>
              <a:gd name="connsiteX9" fmla="*/ 2031302 w 11795125"/>
              <a:gd name="connsiteY9" fmla="*/ 2039301 h 6858000"/>
              <a:gd name="connsiteX10" fmla="*/ 2747265 w 11795125"/>
              <a:gd name="connsiteY10" fmla="*/ 2039754 h 6858000"/>
              <a:gd name="connsiteX11" fmla="*/ 2859337 w 11795125"/>
              <a:gd name="connsiteY11" fmla="*/ 2104031 h 6858000"/>
              <a:gd name="connsiteX12" fmla="*/ 3218486 w 11795125"/>
              <a:gd name="connsiteY12" fmla="*/ 2726096 h 6858000"/>
              <a:gd name="connsiteX13" fmla="*/ 3217340 w 11795125"/>
              <a:gd name="connsiteY13" fmla="*/ 2853948 h 6858000"/>
              <a:gd name="connsiteX14" fmla="*/ 2860527 w 11795125"/>
              <a:gd name="connsiteY14" fmla="*/ 3475560 h 6858000"/>
              <a:gd name="connsiteX15" fmla="*/ 2750762 w 11795125"/>
              <a:gd name="connsiteY15" fmla="*/ 3538933 h 6858000"/>
              <a:gd name="connsiteX16" fmla="*/ 2034023 w 11795125"/>
              <a:gd name="connsiteY16" fmla="*/ 3537136 h 6858000"/>
              <a:gd name="connsiteX17" fmla="*/ 1922728 w 11795125"/>
              <a:gd name="connsiteY17" fmla="*/ 3474202 h 6858000"/>
              <a:gd name="connsiteX18" fmla="*/ 1563578 w 11795125"/>
              <a:gd name="connsiteY18" fmla="*/ 2852137 h 6858000"/>
              <a:gd name="connsiteX19" fmla="*/ 1563948 w 11795125"/>
              <a:gd name="connsiteY19" fmla="*/ 2722942 h 6858000"/>
              <a:gd name="connsiteX20" fmla="*/ 1921537 w 11795125"/>
              <a:gd name="connsiteY20" fmla="*/ 2102674 h 6858000"/>
              <a:gd name="connsiteX21" fmla="*/ 2031302 w 11795125"/>
              <a:gd name="connsiteY21" fmla="*/ 2039301 h 6858000"/>
              <a:gd name="connsiteX22" fmla="*/ 9343478 w 11795125"/>
              <a:gd name="connsiteY22" fmla="*/ 1795745 h 6858000"/>
              <a:gd name="connsiteX23" fmla="*/ 11620502 w 11795125"/>
              <a:gd name="connsiteY23" fmla="*/ 1797185 h 6858000"/>
              <a:gd name="connsiteX24" fmla="*/ 11795125 w 11795125"/>
              <a:gd name="connsiteY24" fmla="*/ 1797296 h 6858000"/>
              <a:gd name="connsiteX25" fmla="*/ 11795125 w 11795125"/>
              <a:gd name="connsiteY25" fmla="*/ 6858000 h 6858000"/>
              <a:gd name="connsiteX26" fmla="*/ 8996698 w 11795125"/>
              <a:gd name="connsiteY26" fmla="*/ 6858000 h 6858000"/>
              <a:gd name="connsiteX27" fmla="*/ 8963663 w 11795125"/>
              <a:gd name="connsiteY27" fmla="*/ 6815289 h 6858000"/>
              <a:gd name="connsiteX28" fmla="*/ 7707295 w 11795125"/>
              <a:gd name="connsiteY28" fmla="*/ 4639193 h 6858000"/>
              <a:gd name="connsiteX29" fmla="*/ 7708590 w 11795125"/>
              <a:gd name="connsiteY29" fmla="*/ 4187244 h 6858000"/>
              <a:gd name="connsiteX30" fmla="*/ 8959501 w 11795125"/>
              <a:gd name="connsiteY30" fmla="*/ 2017434 h 6858000"/>
              <a:gd name="connsiteX31" fmla="*/ 9343478 w 11795125"/>
              <a:gd name="connsiteY31" fmla="*/ 1795745 h 6858000"/>
              <a:gd name="connsiteX32" fmla="*/ 3102644 w 11795125"/>
              <a:gd name="connsiteY32" fmla="*/ 1739841 h 6858000"/>
              <a:gd name="connsiteX33" fmla="*/ 3385876 w 11795125"/>
              <a:gd name="connsiteY33" fmla="*/ 1740020 h 6858000"/>
              <a:gd name="connsiteX34" fmla="*/ 3430211 w 11795125"/>
              <a:gd name="connsiteY34" fmla="*/ 1765448 h 6858000"/>
              <a:gd name="connsiteX35" fmla="*/ 3572289 w 11795125"/>
              <a:gd name="connsiteY35" fmla="*/ 2011533 h 6858000"/>
              <a:gd name="connsiteX36" fmla="*/ 3571836 w 11795125"/>
              <a:gd name="connsiteY36" fmla="*/ 2062111 h 6858000"/>
              <a:gd name="connsiteX37" fmla="*/ 3430681 w 11795125"/>
              <a:gd name="connsiteY37" fmla="*/ 2308019 h 6858000"/>
              <a:gd name="connsiteX38" fmla="*/ 3387260 w 11795125"/>
              <a:gd name="connsiteY38" fmla="*/ 2333088 h 6858000"/>
              <a:gd name="connsiteX39" fmla="*/ 3103720 w 11795125"/>
              <a:gd name="connsiteY39" fmla="*/ 2332378 h 6858000"/>
              <a:gd name="connsiteX40" fmla="*/ 3059693 w 11795125"/>
              <a:gd name="connsiteY40" fmla="*/ 2307481 h 6858000"/>
              <a:gd name="connsiteX41" fmla="*/ 2917615 w 11795125"/>
              <a:gd name="connsiteY41" fmla="*/ 2061395 h 6858000"/>
              <a:gd name="connsiteX42" fmla="*/ 2917761 w 11795125"/>
              <a:gd name="connsiteY42" fmla="*/ 2010286 h 6858000"/>
              <a:gd name="connsiteX43" fmla="*/ 3059222 w 11795125"/>
              <a:gd name="connsiteY43" fmla="*/ 1764910 h 6858000"/>
              <a:gd name="connsiteX44" fmla="*/ 3102644 w 11795125"/>
              <a:gd name="connsiteY44" fmla="*/ 1739841 h 6858000"/>
              <a:gd name="connsiteX45" fmla="*/ 3522963 w 11795125"/>
              <a:gd name="connsiteY45" fmla="*/ 1598675 h 6858000"/>
              <a:gd name="connsiteX46" fmla="*/ 3625194 w 11795125"/>
              <a:gd name="connsiteY46" fmla="*/ 1598740 h 6858000"/>
              <a:gd name="connsiteX47" fmla="*/ 3641197 w 11795125"/>
              <a:gd name="connsiteY47" fmla="*/ 1607918 h 6858000"/>
              <a:gd name="connsiteX48" fmla="*/ 3692479 w 11795125"/>
              <a:gd name="connsiteY48" fmla="*/ 1696742 h 6858000"/>
              <a:gd name="connsiteX49" fmla="*/ 3692315 w 11795125"/>
              <a:gd name="connsiteY49" fmla="*/ 1714998 h 6858000"/>
              <a:gd name="connsiteX50" fmla="*/ 3641367 w 11795125"/>
              <a:gd name="connsiteY50" fmla="*/ 1803757 h 6858000"/>
              <a:gd name="connsiteX51" fmla="*/ 3625694 w 11795125"/>
              <a:gd name="connsiteY51" fmla="*/ 1812806 h 6858000"/>
              <a:gd name="connsiteX52" fmla="*/ 3523352 w 11795125"/>
              <a:gd name="connsiteY52" fmla="*/ 1812549 h 6858000"/>
              <a:gd name="connsiteX53" fmla="*/ 3507459 w 11795125"/>
              <a:gd name="connsiteY53" fmla="*/ 1803563 h 6858000"/>
              <a:gd name="connsiteX54" fmla="*/ 3456177 w 11795125"/>
              <a:gd name="connsiteY54" fmla="*/ 1714739 h 6858000"/>
              <a:gd name="connsiteX55" fmla="*/ 3456230 w 11795125"/>
              <a:gd name="connsiteY55" fmla="*/ 1696292 h 6858000"/>
              <a:gd name="connsiteX56" fmla="*/ 3507290 w 11795125"/>
              <a:gd name="connsiteY56" fmla="*/ 1607724 h 6858000"/>
              <a:gd name="connsiteX57" fmla="*/ 3522963 w 11795125"/>
              <a:gd name="connsiteY57" fmla="*/ 1598675 h 6858000"/>
              <a:gd name="connsiteX58" fmla="*/ 4199803 w 11795125"/>
              <a:gd name="connsiteY58" fmla="*/ 1370724 h 6858000"/>
              <a:gd name="connsiteX59" fmla="*/ 4537019 w 11795125"/>
              <a:gd name="connsiteY59" fmla="*/ 1370938 h 6858000"/>
              <a:gd name="connsiteX60" fmla="*/ 4589804 w 11795125"/>
              <a:gd name="connsiteY60" fmla="*/ 1401211 h 6858000"/>
              <a:gd name="connsiteX61" fmla="*/ 4758963 w 11795125"/>
              <a:gd name="connsiteY61" fmla="*/ 1694203 h 6858000"/>
              <a:gd name="connsiteX62" fmla="*/ 4758423 w 11795125"/>
              <a:gd name="connsiteY62" fmla="*/ 1754421 h 6858000"/>
              <a:gd name="connsiteX63" fmla="*/ 4590365 w 11795125"/>
              <a:gd name="connsiteY63" fmla="*/ 2047199 h 6858000"/>
              <a:gd name="connsiteX64" fmla="*/ 4538665 w 11795125"/>
              <a:gd name="connsiteY64" fmla="*/ 2077046 h 6858000"/>
              <a:gd name="connsiteX65" fmla="*/ 4201084 w 11795125"/>
              <a:gd name="connsiteY65" fmla="*/ 2076201 h 6858000"/>
              <a:gd name="connsiteX66" fmla="*/ 4148664 w 11795125"/>
              <a:gd name="connsiteY66" fmla="*/ 2046559 h 6858000"/>
              <a:gd name="connsiteX67" fmla="*/ 3979505 w 11795125"/>
              <a:gd name="connsiteY67" fmla="*/ 1753567 h 6858000"/>
              <a:gd name="connsiteX68" fmla="*/ 3979680 w 11795125"/>
              <a:gd name="connsiteY68" fmla="*/ 1692718 h 6858000"/>
              <a:gd name="connsiteX69" fmla="*/ 4148104 w 11795125"/>
              <a:gd name="connsiteY69" fmla="*/ 1400573 h 6858000"/>
              <a:gd name="connsiteX70" fmla="*/ 4199803 w 11795125"/>
              <a:gd name="connsiteY70" fmla="*/ 1370724 h 6858000"/>
              <a:gd name="connsiteX71" fmla="*/ 3525946 w 11795125"/>
              <a:gd name="connsiteY71" fmla="*/ 1141304 h 6858000"/>
              <a:gd name="connsiteX72" fmla="*/ 3719554 w 11795125"/>
              <a:gd name="connsiteY72" fmla="*/ 1141427 h 6858000"/>
              <a:gd name="connsiteX73" fmla="*/ 3749860 w 11795125"/>
              <a:gd name="connsiteY73" fmla="*/ 1158808 h 6858000"/>
              <a:gd name="connsiteX74" fmla="*/ 3846980 w 11795125"/>
              <a:gd name="connsiteY74" fmla="*/ 1327024 h 6858000"/>
              <a:gd name="connsiteX75" fmla="*/ 3846670 w 11795125"/>
              <a:gd name="connsiteY75" fmla="*/ 1361598 h 6858000"/>
              <a:gd name="connsiteX76" fmla="*/ 3750182 w 11795125"/>
              <a:gd name="connsiteY76" fmla="*/ 1529691 h 6858000"/>
              <a:gd name="connsiteX77" fmla="*/ 3720499 w 11795125"/>
              <a:gd name="connsiteY77" fmla="*/ 1546828 h 6858000"/>
              <a:gd name="connsiteX78" fmla="*/ 3526682 w 11795125"/>
              <a:gd name="connsiteY78" fmla="*/ 1546343 h 6858000"/>
              <a:gd name="connsiteX79" fmla="*/ 3496586 w 11795125"/>
              <a:gd name="connsiteY79" fmla="*/ 1529324 h 6858000"/>
              <a:gd name="connsiteX80" fmla="*/ 3399466 w 11795125"/>
              <a:gd name="connsiteY80" fmla="*/ 1361108 h 6858000"/>
              <a:gd name="connsiteX81" fmla="*/ 3399566 w 11795125"/>
              <a:gd name="connsiteY81" fmla="*/ 1326172 h 6858000"/>
              <a:gd name="connsiteX82" fmla="*/ 3496264 w 11795125"/>
              <a:gd name="connsiteY82" fmla="*/ 1158441 h 6858000"/>
              <a:gd name="connsiteX83" fmla="*/ 3525946 w 11795125"/>
              <a:gd name="connsiteY83" fmla="*/ 1141304 h 6858000"/>
              <a:gd name="connsiteX84" fmla="*/ 3955878 w 11795125"/>
              <a:gd name="connsiteY84" fmla="*/ 173494 h 6858000"/>
              <a:gd name="connsiteX85" fmla="*/ 4500068 w 11795125"/>
              <a:gd name="connsiteY85" fmla="*/ 173838 h 6858000"/>
              <a:gd name="connsiteX86" fmla="*/ 4585252 w 11795125"/>
              <a:gd name="connsiteY86" fmla="*/ 222694 h 6858000"/>
              <a:gd name="connsiteX87" fmla="*/ 4858234 w 11795125"/>
              <a:gd name="connsiteY87" fmla="*/ 695514 h 6858000"/>
              <a:gd name="connsiteX88" fmla="*/ 4857363 w 11795125"/>
              <a:gd name="connsiteY88" fmla="*/ 792690 h 6858000"/>
              <a:gd name="connsiteX89" fmla="*/ 4586156 w 11795125"/>
              <a:gd name="connsiteY89" fmla="*/ 1265167 h 6858000"/>
              <a:gd name="connsiteX90" fmla="*/ 4502727 w 11795125"/>
              <a:gd name="connsiteY90" fmla="*/ 1313334 h 6858000"/>
              <a:gd name="connsiteX91" fmla="*/ 3957947 w 11795125"/>
              <a:gd name="connsiteY91" fmla="*/ 1311968 h 6858000"/>
              <a:gd name="connsiteX92" fmla="*/ 3873354 w 11795125"/>
              <a:gd name="connsiteY92" fmla="*/ 1264134 h 6858000"/>
              <a:gd name="connsiteX93" fmla="*/ 3600372 w 11795125"/>
              <a:gd name="connsiteY93" fmla="*/ 791315 h 6858000"/>
              <a:gd name="connsiteX94" fmla="*/ 3600653 w 11795125"/>
              <a:gd name="connsiteY94" fmla="*/ 693116 h 6858000"/>
              <a:gd name="connsiteX95" fmla="*/ 3872449 w 11795125"/>
              <a:gd name="connsiteY95" fmla="*/ 221662 h 6858000"/>
              <a:gd name="connsiteX96" fmla="*/ 3955878 w 11795125"/>
              <a:gd name="connsiteY96" fmla="*/ 173494 h 6858000"/>
              <a:gd name="connsiteX97" fmla="*/ 3852283 w 11795125"/>
              <a:gd name="connsiteY97" fmla="*/ 0 h 6858000"/>
              <a:gd name="connsiteX98" fmla="*/ 6130031 w 11795125"/>
              <a:gd name="connsiteY98" fmla="*/ 0 h 6858000"/>
              <a:gd name="connsiteX99" fmla="*/ 6102465 w 11795125"/>
              <a:gd name="connsiteY99" fmla="*/ 36730 h 6858000"/>
              <a:gd name="connsiteX100" fmla="*/ 5879948 w 11795125"/>
              <a:gd name="connsiteY100" fmla="*/ 127724 h 6858000"/>
              <a:gd name="connsiteX101" fmla="*/ 4102884 w 11795125"/>
              <a:gd name="connsiteY101" fmla="*/ 123270 h 6858000"/>
              <a:gd name="connsiteX102" fmla="*/ 3877665 w 11795125"/>
              <a:gd name="connsiteY102" fmla="*/ 32818 h 6858000"/>
              <a:gd name="connsiteX103" fmla="*/ 0 w 11795125"/>
              <a:gd name="connsiteY103" fmla="*/ 0 h 6858000"/>
              <a:gd name="connsiteX104" fmla="*/ 3781476 w 11795125"/>
              <a:gd name="connsiteY104" fmla="*/ 0 h 6858000"/>
              <a:gd name="connsiteX105" fmla="*/ 3800985 w 11795125"/>
              <a:gd name="connsiteY105" fmla="*/ 47617 h 6858000"/>
              <a:gd name="connsiteX106" fmla="*/ 3766711 w 11795125"/>
              <a:gd name="connsiteY106" fmla="*/ 287889 h 6858000"/>
              <a:gd name="connsiteX107" fmla="*/ 2882037 w 11795125"/>
              <a:gd name="connsiteY107" fmla="*/ 1829098 h 6858000"/>
              <a:gd name="connsiteX108" fmla="*/ 2609888 w 11795125"/>
              <a:gd name="connsiteY108" fmla="*/ 1986223 h 6858000"/>
              <a:gd name="connsiteX109" fmla="*/ 832823 w 11795125"/>
              <a:gd name="connsiteY109" fmla="*/ 1981768 h 6858000"/>
              <a:gd name="connsiteX110" fmla="*/ 556879 w 11795125"/>
              <a:gd name="connsiteY110" fmla="*/ 1825733 h 6858000"/>
              <a:gd name="connsiteX111" fmla="*/ 79254 w 11795125"/>
              <a:gd name="connsiteY111" fmla="*/ 998462 h 6858000"/>
              <a:gd name="connsiteX112" fmla="*/ 0 w 11795125"/>
              <a:gd name="connsiteY112" fmla="*/ 8611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1795125" h="6858000">
                <a:moveTo>
                  <a:pt x="4729712" y="4417922"/>
                </a:moveTo>
                <a:cubicBezTo>
                  <a:pt x="4729712" y="4417922"/>
                  <a:pt x="4729712" y="4417922"/>
                  <a:pt x="7234278" y="4419507"/>
                </a:cubicBezTo>
                <a:cubicBezTo>
                  <a:pt x="7396730" y="4419716"/>
                  <a:pt x="7544918" y="4503359"/>
                  <a:pt x="7626325" y="4644358"/>
                </a:cubicBezTo>
                <a:cubicBezTo>
                  <a:pt x="7626325" y="4644358"/>
                  <a:pt x="7626325" y="4644358"/>
                  <a:pt x="8882694" y="6820455"/>
                </a:cubicBezTo>
                <a:lnTo>
                  <a:pt x="8898077" y="6858000"/>
                </a:lnTo>
                <a:lnTo>
                  <a:pt x="3070863" y="6858000"/>
                </a:lnTo>
                <a:lnTo>
                  <a:pt x="3094823" y="6809422"/>
                </a:lnTo>
                <a:cubicBezTo>
                  <a:pt x="3094823" y="6809422"/>
                  <a:pt x="3094823" y="6809422"/>
                  <a:pt x="4345735" y="4639611"/>
                </a:cubicBezTo>
                <a:cubicBezTo>
                  <a:pt x="4422097" y="4501523"/>
                  <a:pt x="4571941" y="4415010"/>
                  <a:pt x="4729712" y="4417922"/>
                </a:cubicBezTo>
                <a:close/>
                <a:moveTo>
                  <a:pt x="2031302" y="2039301"/>
                </a:moveTo>
                <a:cubicBezTo>
                  <a:pt x="2031302" y="2039301"/>
                  <a:pt x="2031302" y="2039301"/>
                  <a:pt x="2747265" y="2039754"/>
                </a:cubicBezTo>
                <a:cubicBezTo>
                  <a:pt x="2793703" y="2039814"/>
                  <a:pt x="2836066" y="2063724"/>
                  <a:pt x="2859337" y="2104031"/>
                </a:cubicBezTo>
                <a:cubicBezTo>
                  <a:pt x="2859337" y="2104031"/>
                  <a:pt x="2859337" y="2104031"/>
                  <a:pt x="3218486" y="2726096"/>
                </a:cubicBezTo>
                <a:cubicBezTo>
                  <a:pt x="3240981" y="2765058"/>
                  <a:pt x="3241283" y="2815045"/>
                  <a:pt x="3217340" y="2853948"/>
                </a:cubicBezTo>
                <a:cubicBezTo>
                  <a:pt x="3217340" y="2853948"/>
                  <a:pt x="3217340" y="2853948"/>
                  <a:pt x="2860527" y="3475560"/>
                </a:cubicBezTo>
                <a:cubicBezTo>
                  <a:pt x="2838697" y="3515034"/>
                  <a:pt x="2795862" y="3539765"/>
                  <a:pt x="2750762" y="3538933"/>
                </a:cubicBezTo>
                <a:cubicBezTo>
                  <a:pt x="2750762" y="3538933"/>
                  <a:pt x="2750762" y="3538933"/>
                  <a:pt x="2034023" y="3537136"/>
                </a:cubicBezTo>
                <a:cubicBezTo>
                  <a:pt x="1988359" y="3538420"/>
                  <a:pt x="1945223" y="3513165"/>
                  <a:pt x="1922728" y="3474202"/>
                </a:cubicBezTo>
                <a:cubicBezTo>
                  <a:pt x="1922728" y="3474202"/>
                  <a:pt x="1922728" y="3474202"/>
                  <a:pt x="1563578" y="2852137"/>
                </a:cubicBezTo>
                <a:cubicBezTo>
                  <a:pt x="1540307" y="2811831"/>
                  <a:pt x="1540780" y="2763190"/>
                  <a:pt x="1563948" y="2722942"/>
                </a:cubicBezTo>
                <a:cubicBezTo>
                  <a:pt x="1563948" y="2722942"/>
                  <a:pt x="1563948" y="2722942"/>
                  <a:pt x="1921537" y="2102674"/>
                </a:cubicBezTo>
                <a:cubicBezTo>
                  <a:pt x="1943366" y="2063199"/>
                  <a:pt x="1986202" y="2038468"/>
                  <a:pt x="2031302" y="2039301"/>
                </a:cubicBezTo>
                <a:close/>
                <a:moveTo>
                  <a:pt x="9343478" y="1795745"/>
                </a:moveTo>
                <a:cubicBezTo>
                  <a:pt x="9343478" y="1795745"/>
                  <a:pt x="9343478" y="1795745"/>
                  <a:pt x="11620502" y="1797185"/>
                </a:cubicBezTo>
                <a:lnTo>
                  <a:pt x="11795125" y="1797296"/>
                </a:lnTo>
                <a:lnTo>
                  <a:pt x="11795125" y="6858000"/>
                </a:lnTo>
                <a:lnTo>
                  <a:pt x="8996698" y="6858000"/>
                </a:lnTo>
                <a:lnTo>
                  <a:pt x="8963663" y="6815289"/>
                </a:lnTo>
                <a:cubicBezTo>
                  <a:pt x="8963663" y="6815289"/>
                  <a:pt x="8963663" y="6815289"/>
                  <a:pt x="7707295" y="4639193"/>
                </a:cubicBezTo>
                <a:cubicBezTo>
                  <a:pt x="7625888" y="4498193"/>
                  <a:pt x="7627546" y="4328036"/>
                  <a:pt x="7708590" y="4187244"/>
                </a:cubicBezTo>
                <a:cubicBezTo>
                  <a:pt x="7708590" y="4187244"/>
                  <a:pt x="7708590" y="4187244"/>
                  <a:pt x="8959501" y="2017434"/>
                </a:cubicBezTo>
                <a:cubicBezTo>
                  <a:pt x="9035863" y="1879345"/>
                  <a:pt x="9185707" y="1792833"/>
                  <a:pt x="9343478" y="1795745"/>
                </a:cubicBezTo>
                <a:close/>
                <a:moveTo>
                  <a:pt x="3102644" y="1739841"/>
                </a:moveTo>
                <a:cubicBezTo>
                  <a:pt x="3102644" y="1739841"/>
                  <a:pt x="3102644" y="1739841"/>
                  <a:pt x="3385876" y="1740020"/>
                </a:cubicBezTo>
                <a:cubicBezTo>
                  <a:pt x="3404247" y="1740043"/>
                  <a:pt x="3421005" y="1749503"/>
                  <a:pt x="3430211" y="1765448"/>
                </a:cubicBezTo>
                <a:cubicBezTo>
                  <a:pt x="3430211" y="1765448"/>
                  <a:pt x="3430211" y="1765448"/>
                  <a:pt x="3572289" y="2011533"/>
                </a:cubicBezTo>
                <a:cubicBezTo>
                  <a:pt x="3581188" y="2026948"/>
                  <a:pt x="3581308" y="2046721"/>
                  <a:pt x="3571836" y="2062111"/>
                </a:cubicBezTo>
                <a:cubicBezTo>
                  <a:pt x="3571836" y="2062111"/>
                  <a:pt x="3571836" y="2062111"/>
                  <a:pt x="3430681" y="2308019"/>
                </a:cubicBezTo>
                <a:cubicBezTo>
                  <a:pt x="3422046" y="2323634"/>
                  <a:pt x="3405101" y="2333418"/>
                  <a:pt x="3387260" y="2333088"/>
                </a:cubicBezTo>
                <a:cubicBezTo>
                  <a:pt x="3387260" y="2333088"/>
                  <a:pt x="3387260" y="2333088"/>
                  <a:pt x="3103720" y="2332378"/>
                </a:cubicBezTo>
                <a:cubicBezTo>
                  <a:pt x="3085656" y="2332886"/>
                  <a:pt x="3068592" y="2322895"/>
                  <a:pt x="3059693" y="2307481"/>
                </a:cubicBezTo>
                <a:cubicBezTo>
                  <a:pt x="3059693" y="2307481"/>
                  <a:pt x="3059693" y="2307481"/>
                  <a:pt x="2917615" y="2061395"/>
                </a:cubicBezTo>
                <a:cubicBezTo>
                  <a:pt x="2908409" y="2045450"/>
                  <a:pt x="2908596" y="2026208"/>
                  <a:pt x="2917761" y="2010286"/>
                </a:cubicBezTo>
                <a:cubicBezTo>
                  <a:pt x="2917761" y="2010286"/>
                  <a:pt x="2917761" y="2010286"/>
                  <a:pt x="3059222" y="1764910"/>
                </a:cubicBezTo>
                <a:cubicBezTo>
                  <a:pt x="3067857" y="1749295"/>
                  <a:pt x="3084803" y="1739511"/>
                  <a:pt x="3102644" y="1739841"/>
                </a:cubicBezTo>
                <a:close/>
                <a:moveTo>
                  <a:pt x="3522963" y="1598675"/>
                </a:moveTo>
                <a:cubicBezTo>
                  <a:pt x="3522963" y="1598675"/>
                  <a:pt x="3522963" y="1598675"/>
                  <a:pt x="3625194" y="1598740"/>
                </a:cubicBezTo>
                <a:cubicBezTo>
                  <a:pt x="3631826" y="1598748"/>
                  <a:pt x="3637874" y="1602162"/>
                  <a:pt x="3641197" y="1607918"/>
                </a:cubicBezTo>
                <a:cubicBezTo>
                  <a:pt x="3641197" y="1607918"/>
                  <a:pt x="3641197" y="1607918"/>
                  <a:pt x="3692479" y="1696742"/>
                </a:cubicBezTo>
                <a:cubicBezTo>
                  <a:pt x="3695691" y="1702305"/>
                  <a:pt x="3695735" y="1709443"/>
                  <a:pt x="3692315" y="1714998"/>
                </a:cubicBezTo>
                <a:cubicBezTo>
                  <a:pt x="3692315" y="1714998"/>
                  <a:pt x="3692315" y="1714998"/>
                  <a:pt x="3641367" y="1803757"/>
                </a:cubicBezTo>
                <a:cubicBezTo>
                  <a:pt x="3638250" y="1809393"/>
                  <a:pt x="3632134" y="1812924"/>
                  <a:pt x="3625694" y="1812806"/>
                </a:cubicBezTo>
                <a:cubicBezTo>
                  <a:pt x="3625694" y="1812806"/>
                  <a:pt x="3625694" y="1812806"/>
                  <a:pt x="3523352" y="1812549"/>
                </a:cubicBezTo>
                <a:cubicBezTo>
                  <a:pt x="3516832" y="1812733"/>
                  <a:pt x="3510671" y="1809127"/>
                  <a:pt x="3507459" y="1803563"/>
                </a:cubicBezTo>
                <a:cubicBezTo>
                  <a:pt x="3507459" y="1803563"/>
                  <a:pt x="3507459" y="1803563"/>
                  <a:pt x="3456177" y="1714739"/>
                </a:cubicBezTo>
                <a:cubicBezTo>
                  <a:pt x="3452854" y="1708984"/>
                  <a:pt x="3452922" y="1702038"/>
                  <a:pt x="3456230" y="1696292"/>
                </a:cubicBezTo>
                <a:cubicBezTo>
                  <a:pt x="3456230" y="1696292"/>
                  <a:pt x="3456230" y="1696292"/>
                  <a:pt x="3507290" y="1607724"/>
                </a:cubicBezTo>
                <a:cubicBezTo>
                  <a:pt x="3510406" y="1602087"/>
                  <a:pt x="3516523" y="1598556"/>
                  <a:pt x="3522963" y="1598675"/>
                </a:cubicBezTo>
                <a:close/>
                <a:moveTo>
                  <a:pt x="4199803" y="1370724"/>
                </a:moveTo>
                <a:cubicBezTo>
                  <a:pt x="4199803" y="1370724"/>
                  <a:pt x="4199803" y="1370724"/>
                  <a:pt x="4537019" y="1370938"/>
                </a:cubicBezTo>
                <a:cubicBezTo>
                  <a:pt x="4558892" y="1370965"/>
                  <a:pt x="4578843" y="1382227"/>
                  <a:pt x="4589804" y="1401211"/>
                </a:cubicBezTo>
                <a:cubicBezTo>
                  <a:pt x="4589804" y="1401211"/>
                  <a:pt x="4589804" y="1401211"/>
                  <a:pt x="4758963" y="1694203"/>
                </a:cubicBezTo>
                <a:cubicBezTo>
                  <a:pt x="4769558" y="1712554"/>
                  <a:pt x="4769700" y="1736097"/>
                  <a:pt x="4758423" y="1754421"/>
                </a:cubicBezTo>
                <a:cubicBezTo>
                  <a:pt x="4758423" y="1754421"/>
                  <a:pt x="4758423" y="1754421"/>
                  <a:pt x="4590365" y="2047199"/>
                </a:cubicBezTo>
                <a:cubicBezTo>
                  <a:pt x="4580083" y="2065790"/>
                  <a:pt x="4559908" y="2077438"/>
                  <a:pt x="4538665" y="2077046"/>
                </a:cubicBezTo>
                <a:cubicBezTo>
                  <a:pt x="4538665" y="2077046"/>
                  <a:pt x="4538665" y="2077046"/>
                  <a:pt x="4201084" y="2076201"/>
                </a:cubicBezTo>
                <a:cubicBezTo>
                  <a:pt x="4179577" y="2076805"/>
                  <a:pt x="4159259" y="2064910"/>
                  <a:pt x="4148664" y="2046559"/>
                </a:cubicBezTo>
                <a:cubicBezTo>
                  <a:pt x="4148664" y="2046559"/>
                  <a:pt x="4148664" y="2046559"/>
                  <a:pt x="3979505" y="1753567"/>
                </a:cubicBezTo>
                <a:cubicBezTo>
                  <a:pt x="3968545" y="1734583"/>
                  <a:pt x="3968768" y="1711673"/>
                  <a:pt x="3979680" y="1692718"/>
                </a:cubicBezTo>
                <a:cubicBezTo>
                  <a:pt x="3979680" y="1692718"/>
                  <a:pt x="3979680" y="1692718"/>
                  <a:pt x="4148104" y="1400573"/>
                </a:cubicBezTo>
                <a:cubicBezTo>
                  <a:pt x="4158385" y="1381980"/>
                  <a:pt x="4178560" y="1370332"/>
                  <a:pt x="4199803" y="1370724"/>
                </a:cubicBezTo>
                <a:close/>
                <a:moveTo>
                  <a:pt x="3525946" y="1141304"/>
                </a:moveTo>
                <a:cubicBezTo>
                  <a:pt x="3525946" y="1141304"/>
                  <a:pt x="3525946" y="1141304"/>
                  <a:pt x="3719554" y="1141427"/>
                </a:cubicBezTo>
                <a:cubicBezTo>
                  <a:pt x="3732112" y="1141443"/>
                  <a:pt x="3743567" y="1147909"/>
                  <a:pt x="3749860" y="1158808"/>
                </a:cubicBezTo>
                <a:cubicBezTo>
                  <a:pt x="3749860" y="1158808"/>
                  <a:pt x="3749860" y="1158808"/>
                  <a:pt x="3846980" y="1327024"/>
                </a:cubicBezTo>
                <a:cubicBezTo>
                  <a:pt x="3853063" y="1337561"/>
                  <a:pt x="3853144" y="1351077"/>
                  <a:pt x="3846670" y="1361598"/>
                </a:cubicBezTo>
                <a:cubicBezTo>
                  <a:pt x="3846670" y="1361598"/>
                  <a:pt x="3846670" y="1361598"/>
                  <a:pt x="3750182" y="1529691"/>
                </a:cubicBezTo>
                <a:cubicBezTo>
                  <a:pt x="3744279" y="1540366"/>
                  <a:pt x="3732695" y="1547054"/>
                  <a:pt x="3720499" y="1546828"/>
                </a:cubicBezTo>
                <a:cubicBezTo>
                  <a:pt x="3720499" y="1546828"/>
                  <a:pt x="3720499" y="1546828"/>
                  <a:pt x="3526682" y="1546343"/>
                </a:cubicBezTo>
                <a:cubicBezTo>
                  <a:pt x="3514334" y="1546689"/>
                  <a:pt x="3502669" y="1539861"/>
                  <a:pt x="3496586" y="1529324"/>
                </a:cubicBezTo>
                <a:cubicBezTo>
                  <a:pt x="3496586" y="1529324"/>
                  <a:pt x="3496586" y="1529324"/>
                  <a:pt x="3399466" y="1361108"/>
                </a:cubicBezTo>
                <a:cubicBezTo>
                  <a:pt x="3393173" y="1350208"/>
                  <a:pt x="3393302" y="1337055"/>
                  <a:pt x="3399566" y="1326172"/>
                </a:cubicBezTo>
                <a:cubicBezTo>
                  <a:pt x="3399566" y="1326172"/>
                  <a:pt x="3399566" y="1326172"/>
                  <a:pt x="3496264" y="1158441"/>
                </a:cubicBezTo>
                <a:cubicBezTo>
                  <a:pt x="3502167" y="1147767"/>
                  <a:pt x="3513750" y="1141079"/>
                  <a:pt x="3525946" y="1141304"/>
                </a:cubicBezTo>
                <a:close/>
                <a:moveTo>
                  <a:pt x="3955878" y="173494"/>
                </a:moveTo>
                <a:cubicBezTo>
                  <a:pt x="3955878" y="173494"/>
                  <a:pt x="3955878" y="173494"/>
                  <a:pt x="4500068" y="173838"/>
                </a:cubicBezTo>
                <a:cubicBezTo>
                  <a:pt x="4535365" y="173884"/>
                  <a:pt x="4567564" y="192057"/>
                  <a:pt x="4585252" y="222694"/>
                </a:cubicBezTo>
                <a:cubicBezTo>
                  <a:pt x="4585252" y="222694"/>
                  <a:pt x="4585252" y="222694"/>
                  <a:pt x="4858234" y="695514"/>
                </a:cubicBezTo>
                <a:cubicBezTo>
                  <a:pt x="4875332" y="725128"/>
                  <a:pt x="4875562" y="763121"/>
                  <a:pt x="4857363" y="792690"/>
                </a:cubicBezTo>
                <a:cubicBezTo>
                  <a:pt x="4857363" y="792690"/>
                  <a:pt x="4857363" y="792690"/>
                  <a:pt x="4586156" y="1265167"/>
                </a:cubicBezTo>
                <a:cubicBezTo>
                  <a:pt x="4569564" y="1295169"/>
                  <a:pt x="4537006" y="1313967"/>
                  <a:pt x="4502727" y="1313334"/>
                </a:cubicBezTo>
                <a:cubicBezTo>
                  <a:pt x="4502727" y="1313334"/>
                  <a:pt x="4502727" y="1313334"/>
                  <a:pt x="3957947" y="1311968"/>
                </a:cubicBezTo>
                <a:cubicBezTo>
                  <a:pt x="3923239" y="1312944"/>
                  <a:pt x="3890452" y="1293749"/>
                  <a:pt x="3873354" y="1264134"/>
                </a:cubicBezTo>
                <a:cubicBezTo>
                  <a:pt x="3873354" y="1264134"/>
                  <a:pt x="3873354" y="1264134"/>
                  <a:pt x="3600372" y="791315"/>
                </a:cubicBezTo>
                <a:cubicBezTo>
                  <a:pt x="3582684" y="760678"/>
                  <a:pt x="3583043" y="723707"/>
                  <a:pt x="3600653" y="693116"/>
                </a:cubicBezTo>
                <a:cubicBezTo>
                  <a:pt x="3600653" y="693116"/>
                  <a:pt x="3600653" y="693116"/>
                  <a:pt x="3872449" y="221662"/>
                </a:cubicBezTo>
                <a:cubicBezTo>
                  <a:pt x="3889041" y="191658"/>
                  <a:pt x="3921599" y="172861"/>
                  <a:pt x="3955878" y="173494"/>
                </a:cubicBezTo>
                <a:close/>
                <a:moveTo>
                  <a:pt x="3852283" y="0"/>
                </a:moveTo>
                <a:lnTo>
                  <a:pt x="6130031" y="0"/>
                </a:lnTo>
                <a:lnTo>
                  <a:pt x="6102465" y="36730"/>
                </a:lnTo>
                <a:cubicBezTo>
                  <a:pt x="6044520" y="95168"/>
                  <a:pt x="5963814" y="129272"/>
                  <a:pt x="5879948" y="127724"/>
                </a:cubicBezTo>
                <a:cubicBezTo>
                  <a:pt x="5879948" y="127724"/>
                  <a:pt x="5879948" y="127724"/>
                  <a:pt x="4102884" y="123270"/>
                </a:cubicBezTo>
                <a:cubicBezTo>
                  <a:pt x="4017972" y="125657"/>
                  <a:pt x="3936583" y="91034"/>
                  <a:pt x="3877665" y="32818"/>
                </a:cubicBezTo>
                <a:close/>
                <a:moveTo>
                  <a:pt x="0" y="0"/>
                </a:moveTo>
                <a:lnTo>
                  <a:pt x="3781476" y="0"/>
                </a:lnTo>
                <a:lnTo>
                  <a:pt x="3800985" y="47617"/>
                </a:lnTo>
                <a:cubicBezTo>
                  <a:pt x="3821943" y="127749"/>
                  <a:pt x="3811234" y="215546"/>
                  <a:pt x="3766711" y="287889"/>
                </a:cubicBezTo>
                <a:cubicBezTo>
                  <a:pt x="3766711" y="287889"/>
                  <a:pt x="3766711" y="287889"/>
                  <a:pt x="2882037" y="1829098"/>
                </a:cubicBezTo>
                <a:cubicBezTo>
                  <a:pt x="2827913" y="1926970"/>
                  <a:pt x="2721708" y="1988287"/>
                  <a:pt x="2609888" y="1986223"/>
                </a:cubicBezTo>
                <a:cubicBezTo>
                  <a:pt x="2609888" y="1986223"/>
                  <a:pt x="2609888" y="1986223"/>
                  <a:pt x="832823" y="1981768"/>
                </a:cubicBezTo>
                <a:cubicBezTo>
                  <a:pt x="719607" y="1984952"/>
                  <a:pt x="612654" y="1922338"/>
                  <a:pt x="556879" y="1825733"/>
                </a:cubicBezTo>
                <a:cubicBezTo>
                  <a:pt x="556879" y="1825733"/>
                  <a:pt x="556879" y="1825733"/>
                  <a:pt x="79254" y="998462"/>
                </a:cubicBezTo>
                <a:lnTo>
                  <a:pt x="0" y="861190"/>
                </a:lnTo>
                <a:close/>
              </a:path>
            </a:pathLst>
          </a:custGeom>
          <a:solidFill>
            <a:schemeClr val="bg1">
              <a:lumMod val="95000"/>
            </a:schemeClr>
          </a:solidFill>
        </p:spPr>
        <p:txBody>
          <a:bodyPr wrap="square" tIns="864000">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00523326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ontent Photo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481149" y="1684742"/>
            <a:ext cx="4904790" cy="433376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26062917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ontent Photo 2">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64B33BB-8F3A-42CE-BBDA-D08AA3266737}"/>
              </a:ext>
            </a:extLst>
          </p:cNvPr>
          <p:cNvSpPr>
            <a:spLocks noGrp="1"/>
          </p:cNvSpPr>
          <p:nvPr>
            <p:ph type="pic" sz="quarter" idx="36" hasCustomPrompt="1"/>
          </p:nvPr>
        </p:nvSpPr>
        <p:spPr>
          <a:xfrm>
            <a:off x="6282692" y="432000"/>
            <a:ext cx="5511800" cy="5760000"/>
          </a:xfrm>
          <a:custGeom>
            <a:avLst/>
            <a:gdLst>
              <a:gd name="connsiteX0" fmla="*/ 193823 w 5511800"/>
              <a:gd name="connsiteY0" fmla="*/ 0 h 5760000"/>
              <a:gd name="connsiteX1" fmla="*/ 5511800 w 5511800"/>
              <a:gd name="connsiteY1" fmla="*/ 0 h 5760000"/>
              <a:gd name="connsiteX2" fmla="*/ 5511800 w 5511800"/>
              <a:gd name="connsiteY2" fmla="*/ 5760000 h 5760000"/>
              <a:gd name="connsiteX3" fmla="*/ 193823 w 5511800"/>
              <a:gd name="connsiteY3" fmla="*/ 5760000 h 5760000"/>
              <a:gd name="connsiteX4" fmla="*/ 3937 w 5511800"/>
              <a:gd name="connsiteY4" fmla="*/ 5605239 h 5760000"/>
              <a:gd name="connsiteX5" fmla="*/ 0 w 5511800"/>
              <a:gd name="connsiteY5" fmla="*/ 5566186 h 5760000"/>
              <a:gd name="connsiteX6" fmla="*/ 0 w 5511800"/>
              <a:gd name="connsiteY6" fmla="*/ 193814 h 5760000"/>
              <a:gd name="connsiteX7" fmla="*/ 3937 w 5511800"/>
              <a:gd name="connsiteY7" fmla="*/ 154762 h 5760000"/>
              <a:gd name="connsiteX8" fmla="*/ 193823 w 5511800"/>
              <a:gd name="connsiteY8" fmla="*/ 0 h 57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800" h="5760000">
                <a:moveTo>
                  <a:pt x="193823" y="0"/>
                </a:moveTo>
                <a:lnTo>
                  <a:pt x="5511800" y="0"/>
                </a:lnTo>
                <a:lnTo>
                  <a:pt x="5511800" y="5760000"/>
                </a:lnTo>
                <a:lnTo>
                  <a:pt x="193823" y="5760000"/>
                </a:lnTo>
                <a:cubicBezTo>
                  <a:pt x="100158" y="5760000"/>
                  <a:pt x="22011" y="5693561"/>
                  <a:pt x="3937" y="5605239"/>
                </a:cubicBezTo>
                <a:lnTo>
                  <a:pt x="0" y="5566186"/>
                </a:lnTo>
                <a:lnTo>
                  <a:pt x="0" y="193814"/>
                </a:lnTo>
                <a:lnTo>
                  <a:pt x="3937" y="154762"/>
                </a:lnTo>
                <a:cubicBezTo>
                  <a:pt x="22011" y="66440"/>
                  <a:pt x="100158" y="0"/>
                  <a:pt x="193823" y="0"/>
                </a:cubicBezTo>
                <a:close/>
              </a:path>
            </a:pathLst>
          </a:custGeom>
        </p:spPr>
        <p:txBody>
          <a:bodyPr wrap="square" tIns="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95121227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ontent Photo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8" name="Picture Placeholder 7">
            <a:extLst>
              <a:ext uri="{FF2B5EF4-FFF2-40B4-BE49-F238E27FC236}">
                <a16:creationId xmlns:a16="http://schemas.microsoft.com/office/drawing/2014/main"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9" name="Picture Placeholder 8">
            <a:extLst>
              <a:ext uri="{FF2B5EF4-FFF2-40B4-BE49-F238E27FC236}">
                <a16:creationId xmlns:a16="http://schemas.microsoft.com/office/drawing/2014/main"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Tree>
    <p:extLst>
      <p:ext uri="{BB962C8B-B14F-4D97-AF65-F5344CB8AC3E}">
        <p14:creationId xmlns:p14="http://schemas.microsoft.com/office/powerpoint/2010/main" val="12516937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2"/>
          <p:cNvSpPr>
            <a:spLocks noGrp="1"/>
          </p:cNvSpPr>
          <p:nvPr>
            <p:ph sz="half" idx="1"/>
          </p:nvPr>
        </p:nvSpPr>
        <p:spPr>
          <a:xfrm>
            <a:off x="609600" y="2480831"/>
            <a:ext cx="9706632"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9"/>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41734026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mparison with Subtitle">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CD92D281-07CD-478F-9BF5-BA7D43439A3D}"/>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1" name="Freeform 5">
            <a:extLst>
              <a:ext uri="{FF2B5EF4-FFF2-40B4-BE49-F238E27FC236}">
                <a16:creationId xmlns:a16="http://schemas.microsoft.com/office/drawing/2014/main" id="{B2C53265-8805-42B3-82B4-151EFBC42731}"/>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3" name="Freeform 5">
            <a:extLst>
              <a:ext uri="{FF2B5EF4-FFF2-40B4-BE49-F238E27FC236}">
                <a16:creationId xmlns:a16="http://schemas.microsoft.com/office/drawing/2014/main" id="{D0111EB4-98AF-4EB7-878B-31FD32A95141}"/>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4" name="Freeform 5">
            <a:extLst>
              <a:ext uri="{FF2B5EF4-FFF2-40B4-BE49-F238E27FC236}">
                <a16:creationId xmlns:a16="http://schemas.microsoft.com/office/drawing/2014/main" id="{33809002-30A9-49C0-BE36-B14DD1E4D872}"/>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5" name="Freeform 5">
            <a:extLst>
              <a:ext uri="{FF2B5EF4-FFF2-40B4-BE49-F238E27FC236}">
                <a16:creationId xmlns:a16="http://schemas.microsoft.com/office/drawing/2014/main" id="{FFD5C582-B212-4ADA-AB1B-0481AA39C3A9}"/>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61197249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480831"/>
            <a:ext cx="4569845"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half" idx="13"/>
          </p:nvPr>
        </p:nvSpPr>
        <p:spPr>
          <a:xfrm>
            <a:off x="5455237" y="2480831"/>
            <a:ext cx="4860996"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9"/>
          <p:cNvSpPr>
            <a:spLocks noGrp="1"/>
          </p:cNvSpPr>
          <p:nvPr>
            <p:ph type="sldNum" sz="quarter" idx="15"/>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542897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9600" y="1314293"/>
            <a:ext cx="4569845" cy="851523"/>
          </a:xfrm>
        </p:spPr>
        <p:txBody>
          <a:bodyPr anchor="t">
            <a:normAutofit/>
          </a:bodyPr>
          <a:lstStyle>
            <a:lvl1pPr marL="0" indent="0">
              <a:buNone/>
              <a:defRPr sz="1867" b="1">
                <a:solidFill>
                  <a:srgbClr val="E1060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AU" dirty="0"/>
              <a:t>CLICK TO EDIT MASTER TEXT STYLES</a:t>
            </a:r>
          </a:p>
        </p:txBody>
      </p:sp>
      <p:sp>
        <p:nvSpPr>
          <p:cNvPr id="5" name="Text Placeholder 4"/>
          <p:cNvSpPr>
            <a:spLocks noGrp="1"/>
          </p:cNvSpPr>
          <p:nvPr>
            <p:ph type="body" sz="quarter" idx="3" hasCustomPrompt="1"/>
          </p:nvPr>
        </p:nvSpPr>
        <p:spPr>
          <a:xfrm>
            <a:off x="5455237" y="1314293"/>
            <a:ext cx="4860996" cy="851523"/>
          </a:xfrm>
        </p:spPr>
        <p:txBody>
          <a:bodyPr anchor="t">
            <a:normAutofit/>
          </a:bodyPr>
          <a:lstStyle>
            <a:lvl1pPr marL="0" indent="0">
              <a:buNone/>
              <a:defRPr sz="1867" b="1">
                <a:solidFill>
                  <a:srgbClr val="E1060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AU" dirty="0"/>
              <a:t>CLICK TO EDIT MASTER TEXT STYLES</a:t>
            </a:r>
          </a:p>
        </p:txBody>
      </p:sp>
      <p:sp>
        <p:nvSpPr>
          <p:cNvPr id="10" name="Title 1"/>
          <p:cNvSpPr>
            <a:spLocks noGrp="1"/>
          </p:cNvSpPr>
          <p:nvPr>
            <p:ph type="title"/>
          </p:nvPr>
        </p:nvSpPr>
        <p:spPr>
          <a:xfrm>
            <a:off x="609600" y="410996"/>
            <a:ext cx="9706632" cy="846793"/>
          </a:xfrm>
        </p:spPr>
        <p:txBody>
          <a:bodyPr/>
          <a:lstStyle/>
          <a:p>
            <a:r>
              <a:rPr lang="en-US"/>
              <a:t>Click to edit Master title style</a:t>
            </a:r>
            <a:endParaRPr lang="en-US" dirty="0"/>
          </a:p>
        </p:txBody>
      </p:sp>
      <p:sp>
        <p:nvSpPr>
          <p:cNvPr id="11" name="Content Placeholder 2"/>
          <p:cNvSpPr>
            <a:spLocks noGrp="1"/>
          </p:cNvSpPr>
          <p:nvPr>
            <p:ph sz="half" idx="13"/>
          </p:nvPr>
        </p:nvSpPr>
        <p:spPr>
          <a:xfrm>
            <a:off x="609600" y="2480831"/>
            <a:ext cx="4569845"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sz="half" idx="14"/>
          </p:nvPr>
        </p:nvSpPr>
        <p:spPr>
          <a:xfrm>
            <a:off x="5455237" y="2480831"/>
            <a:ext cx="4860996"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13"/>
          <p:cNvSpPr>
            <a:spLocks noGrp="1"/>
          </p:cNvSpPr>
          <p:nvPr>
            <p:ph type="sldNum" sz="quarter" idx="16"/>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743489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Slide Number Placeholder 6"/>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849766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767598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0"/>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2389717" y="5436301"/>
            <a:ext cx="7315200" cy="655443"/>
          </a:xfrm>
        </p:spPr>
        <p:txBody>
          <a:bodyPr>
            <a:normAutofit/>
          </a:bodyPr>
          <a:lstStyle>
            <a:lvl1pPr marL="0" indent="0">
              <a:buNone/>
              <a:defRPr sz="1600" b="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9" name="Slide Number Placeholder 8"/>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775151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MY"/>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MY"/>
          </a:p>
        </p:txBody>
      </p:sp>
      <p:sp>
        <p:nvSpPr>
          <p:cNvPr id="4" name="Date Placeholder 3"/>
          <p:cNvSpPr>
            <a:spLocks noGrp="1"/>
          </p:cNvSpPr>
          <p:nvPr>
            <p:ph type="dt" sz="half"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B9E17617-072F-4DE5-823A-6979A2B0395A}" type="datetime1">
              <a:rPr kumimoji="0" lang="en-MY" sz="2400"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3/5/2023</a:t>
            </a:fld>
            <a:endParaRPr kumimoji="0" lang="en-MY" sz="2400" b="0" i="0" u="none" strike="noStrike" kern="1200" cap="none" spc="0" normalizeH="0" baseline="0" noProof="0">
              <a:ln>
                <a:noFill/>
              </a:ln>
              <a:solidFill>
                <a:prstClr val="black"/>
              </a:solidFill>
              <a:effectLst/>
              <a:uLnTx/>
              <a:uFillTx/>
              <a:latin typeface="Montserrat"/>
              <a:ea typeface="+mn-ea"/>
              <a:cs typeface="+mn-cs"/>
            </a:endParaRPr>
          </a:p>
        </p:txBody>
      </p:sp>
      <p:sp>
        <p:nvSpPr>
          <p:cNvPr id="5" name="Footer Placeholder 4"/>
          <p:cNvSpPr>
            <a:spLocks noGrp="1"/>
          </p:cNvSpPr>
          <p:nvPr>
            <p:ph type="ftr"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67" b="0" i="0" u="none" strike="noStrike" kern="1200" cap="none" spc="0" normalizeH="0" baseline="0" noProof="0">
                <a:ln>
                  <a:noFill/>
                </a:ln>
                <a:solidFill>
                  <a:prstClr val="black">
                    <a:tint val="75000"/>
                  </a:prstClr>
                </a:solidFill>
                <a:effectLst/>
                <a:uLnTx/>
                <a:uFillTx/>
                <a:latin typeface="Montserrat"/>
                <a:ea typeface="+mn-ea"/>
                <a:cs typeface="+mn-cs"/>
              </a:rPr>
              <a:t>Department of Information Technology -SEST</a:t>
            </a:r>
            <a:endParaRPr kumimoji="0" lang="en-MY" sz="867" b="0" i="0" u="none" strike="noStrike" kern="1200" cap="none" spc="0" normalizeH="0" baseline="0" noProof="0">
              <a:ln>
                <a:noFill/>
              </a:ln>
              <a:solidFill>
                <a:prstClr val="black">
                  <a:tint val="75000"/>
                </a:prstClr>
              </a:solidFill>
              <a:effectLst/>
              <a:uLnTx/>
              <a:uFillTx/>
              <a:latin typeface="Montserrat"/>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29F2BD31-3087-45E4-9F9A-182A04434B6B}" type="slidenum">
              <a:rPr kumimoji="0" lang="en-MY"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MY" sz="867" b="0" i="0" u="none" strike="noStrike" kern="1200" cap="none" spc="0" normalizeH="0" baseline="0" noProof="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75211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image" Target="../media/image5.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theme" Target="../theme/theme2.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10996"/>
            <a:ext cx="9706632" cy="846793"/>
          </a:xfrm>
          <a:prstGeom prst="rect">
            <a:avLst/>
          </a:prstGeom>
        </p:spPr>
        <p:txBody>
          <a:bodyPr vert="horz" lIns="0" tIns="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600" y="2464873"/>
            <a:ext cx="9706632" cy="3668409"/>
          </a:xfrm>
          <a:prstGeom prst="rect">
            <a:avLst/>
          </a:prstGeom>
        </p:spPr>
        <p:txBody>
          <a:bodyPr vert="horz" lIns="0" tIns="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a:xfrm>
            <a:off x="609600" y="6421235"/>
            <a:ext cx="10048104" cy="0"/>
          </a:xfrm>
          <a:prstGeom prst="line">
            <a:avLst/>
          </a:prstGeom>
        </p:spPr>
        <p:style>
          <a:lnRef idx="1">
            <a:schemeClr val="dk1"/>
          </a:lnRef>
          <a:fillRef idx="0">
            <a:schemeClr val="dk1"/>
          </a:fillRef>
          <a:effectRef idx="0">
            <a:schemeClr val="dk1"/>
          </a:effectRef>
          <a:fontRef idx="minor">
            <a:schemeClr val="tx1"/>
          </a:fontRef>
        </p:style>
      </p:cxnSp>
      <p:sp>
        <p:nvSpPr>
          <p:cNvPr id="25" name="Footer Placeholder 24"/>
          <p:cNvSpPr>
            <a:spLocks noGrp="1"/>
          </p:cNvSpPr>
          <p:nvPr>
            <p:ph type="ftr" sz="quarter" idx="3"/>
          </p:nvPr>
        </p:nvSpPr>
        <p:spPr>
          <a:xfrm>
            <a:off x="1529907" y="6459548"/>
            <a:ext cx="3860800" cy="190440"/>
          </a:xfrm>
          <a:prstGeom prst="rect">
            <a:avLst/>
          </a:prstGeom>
        </p:spPr>
        <p:txBody>
          <a:bodyPr vert="horz" lIns="0" tIns="0" rIns="91440" bIns="45720" rtlCol="0" anchor="ctr"/>
          <a:lstStyle>
            <a:lvl1pPr algn="l">
              <a:defRPr sz="867">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67"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26" name="Slide Number Placeholder 25"/>
          <p:cNvSpPr>
            <a:spLocks noGrp="1"/>
          </p:cNvSpPr>
          <p:nvPr>
            <p:ph type="sldNum" sz="quarter" idx="4"/>
          </p:nvPr>
        </p:nvSpPr>
        <p:spPr>
          <a:xfrm>
            <a:off x="609601" y="6459548"/>
            <a:ext cx="486052" cy="190440"/>
          </a:xfrm>
          <a:prstGeom prst="rect">
            <a:avLst/>
          </a:prstGeom>
        </p:spPr>
        <p:txBody>
          <a:bodyPr vert="horz" lIns="0" tIns="0" rIns="91440" bIns="45720" rtlCol="0" anchor="ctr"/>
          <a:lstStyle>
            <a:lvl1pPr algn="l">
              <a:defRPr sz="867">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pic>
        <p:nvPicPr>
          <p:cNvPr id="6" name="Picture 5">
            <a:extLst>
              <a:ext uri="{FF2B5EF4-FFF2-40B4-BE49-F238E27FC236}">
                <a16:creationId xmlns:a16="http://schemas.microsoft.com/office/drawing/2014/main" id="{0B741CFA-972A-4900-93DE-94A50FBB3D72}"/>
              </a:ext>
            </a:extLst>
          </p:cNvPr>
          <p:cNvPicPr>
            <a:picLocks noChangeAspect="1"/>
          </p:cNvPicPr>
          <p:nvPr userDrawn="1"/>
        </p:nvPicPr>
        <p:blipFill>
          <a:blip r:embed="rId16"/>
          <a:stretch>
            <a:fillRect/>
          </a:stretch>
        </p:blipFill>
        <p:spPr>
          <a:xfrm>
            <a:off x="10965352" y="6240071"/>
            <a:ext cx="924211" cy="362328"/>
          </a:xfrm>
          <a:prstGeom prst="rect">
            <a:avLst/>
          </a:prstGeom>
        </p:spPr>
      </p:pic>
    </p:spTree>
    <p:extLst>
      <p:ext uri="{BB962C8B-B14F-4D97-AF65-F5344CB8AC3E}">
        <p14:creationId xmlns:p14="http://schemas.microsoft.com/office/powerpoint/2010/main" val="28659198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dt="0"/>
  <p:txStyles>
    <p:titleStyle>
      <a:lvl1pPr algn="l" defTabSz="609585" rtl="0" eaLnBrk="1" latinLnBrk="0" hangingPunct="1">
        <a:spcBef>
          <a:spcPct val="0"/>
        </a:spcBef>
        <a:buNone/>
        <a:defRPr sz="4800" kern="1200">
          <a:solidFill>
            <a:schemeClr val="tx2"/>
          </a:solidFill>
          <a:latin typeface="+mj-lt"/>
          <a:ea typeface="+mj-ea"/>
          <a:cs typeface="+mj-cs"/>
        </a:defRPr>
      </a:lvl1pPr>
    </p:titleStyle>
    <p:bodyStyle>
      <a:lvl1pPr marL="457189" indent="-457189" algn="l" defTabSz="609585" rtl="0" eaLnBrk="1" latinLnBrk="0" hangingPunct="1">
        <a:spcBef>
          <a:spcPct val="20000"/>
        </a:spcBef>
        <a:buFont typeface="Arial"/>
        <a:buChar char="•"/>
        <a:defRPr sz="2133" kern="1200">
          <a:solidFill>
            <a:srgbClr val="0C2340"/>
          </a:solidFill>
          <a:latin typeface="+mn-lt"/>
          <a:ea typeface="+mn-ea"/>
          <a:cs typeface="+mn-cs"/>
        </a:defRPr>
      </a:lvl1pPr>
      <a:lvl2pPr marL="990575" indent="-380990" algn="l" defTabSz="609585" rtl="0" eaLnBrk="1" latinLnBrk="0" hangingPunct="1">
        <a:spcBef>
          <a:spcPct val="20000"/>
        </a:spcBef>
        <a:buFont typeface="Arial"/>
        <a:buChar char="–"/>
        <a:defRPr sz="2133" kern="1200">
          <a:solidFill>
            <a:srgbClr val="0C2340"/>
          </a:solidFill>
          <a:latin typeface="+mn-lt"/>
          <a:ea typeface="+mn-ea"/>
          <a:cs typeface="+mn-cs"/>
        </a:defRPr>
      </a:lvl2pPr>
      <a:lvl3pPr marL="1523962" indent="-304792" algn="l" defTabSz="609585" rtl="0" eaLnBrk="1" latinLnBrk="0" hangingPunct="1">
        <a:spcBef>
          <a:spcPct val="20000"/>
        </a:spcBef>
        <a:buFont typeface="Arial"/>
        <a:buChar char="•"/>
        <a:defRPr sz="2133" kern="1200">
          <a:solidFill>
            <a:srgbClr val="0C2340"/>
          </a:solidFill>
          <a:latin typeface="+mn-lt"/>
          <a:ea typeface="+mn-ea"/>
          <a:cs typeface="+mn-cs"/>
        </a:defRPr>
      </a:lvl3pPr>
      <a:lvl4pPr marL="2133547" indent="-304792" algn="l" defTabSz="609585" rtl="0" eaLnBrk="1" latinLnBrk="0" hangingPunct="1">
        <a:spcBef>
          <a:spcPct val="20000"/>
        </a:spcBef>
        <a:buFont typeface="Arial"/>
        <a:buChar char="–"/>
        <a:defRPr sz="2133" kern="1200">
          <a:solidFill>
            <a:srgbClr val="0C2340"/>
          </a:solidFill>
          <a:latin typeface="+mn-lt"/>
          <a:ea typeface="+mn-ea"/>
          <a:cs typeface="+mn-cs"/>
        </a:defRPr>
      </a:lvl4pPr>
      <a:lvl5pPr marL="2743131" indent="-304792" algn="l" defTabSz="609585" rtl="0" eaLnBrk="1" latinLnBrk="0" hangingPunct="1">
        <a:spcBef>
          <a:spcPct val="20000"/>
        </a:spcBef>
        <a:buFont typeface="Arial"/>
        <a:buChar char="»"/>
        <a:defRPr sz="2133" kern="1200">
          <a:solidFill>
            <a:srgbClr val="0C2340"/>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3" y="411001"/>
            <a:ext cx="9515959" cy="846793"/>
          </a:xfrm>
          <a:prstGeom prst="rect">
            <a:avLst/>
          </a:prstGeom>
        </p:spPr>
        <p:txBody>
          <a:bodyPr vert="horz" lIns="0" tIns="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603" y="2464875"/>
            <a:ext cx="9515959" cy="3668409"/>
          </a:xfrm>
          <a:prstGeom prst="rect">
            <a:avLst/>
          </a:prstGeom>
        </p:spPr>
        <p:txBody>
          <a:bodyPr vert="horz" lIns="0" tIns="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a:cxnSpLocks/>
          </p:cNvCxnSpPr>
          <p:nvPr/>
        </p:nvCxnSpPr>
        <p:spPr>
          <a:xfrm>
            <a:off x="609603" y="6421235"/>
            <a:ext cx="9515959" cy="0"/>
          </a:xfrm>
          <a:prstGeom prst="line">
            <a:avLst/>
          </a:prstGeom>
        </p:spPr>
        <p:style>
          <a:lnRef idx="1">
            <a:schemeClr val="dk1"/>
          </a:lnRef>
          <a:fillRef idx="0">
            <a:schemeClr val="dk1"/>
          </a:fillRef>
          <a:effectRef idx="0">
            <a:schemeClr val="dk1"/>
          </a:effectRef>
          <a:fontRef idx="minor">
            <a:schemeClr val="tx1"/>
          </a:fontRef>
        </p:style>
      </p:cxnSp>
      <p:sp>
        <p:nvSpPr>
          <p:cNvPr id="25" name="Footer Placeholder 24"/>
          <p:cNvSpPr>
            <a:spLocks noGrp="1"/>
          </p:cNvSpPr>
          <p:nvPr>
            <p:ph type="ftr" sz="quarter" idx="3"/>
          </p:nvPr>
        </p:nvSpPr>
        <p:spPr>
          <a:xfrm>
            <a:off x="1529905" y="6459548"/>
            <a:ext cx="3860800" cy="190440"/>
          </a:xfrm>
          <a:prstGeom prst="rect">
            <a:avLst/>
          </a:prstGeom>
        </p:spPr>
        <p:txBody>
          <a:bodyPr vert="horz" lIns="0" tIns="0" rIns="91440" bIns="45720" rtlCol="0" anchor="ctr"/>
          <a:lstStyle>
            <a:lvl1pPr algn="l">
              <a:defRPr sz="651">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26" name="Slide Number Placeholder 25"/>
          <p:cNvSpPr>
            <a:spLocks noGrp="1"/>
          </p:cNvSpPr>
          <p:nvPr>
            <p:ph type="sldNum" sz="quarter" idx="4"/>
          </p:nvPr>
        </p:nvSpPr>
        <p:spPr>
          <a:xfrm>
            <a:off x="609602" y="6459548"/>
            <a:ext cx="486052" cy="190440"/>
          </a:xfrm>
          <a:prstGeom prst="rect">
            <a:avLst/>
          </a:prstGeom>
        </p:spPr>
        <p:txBody>
          <a:bodyPr vert="horz" lIns="0" tIns="0" rIns="91440" bIns="45720" rtlCol="0" anchor="ctr"/>
          <a:lstStyle>
            <a:lvl1pPr algn="l">
              <a:defRPr sz="651">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pic>
        <p:nvPicPr>
          <p:cNvPr id="5" name="Picture 4" descr="A close up of a sign&#10;&#10;Description automatically generated">
            <a:extLst>
              <a:ext uri="{FF2B5EF4-FFF2-40B4-BE49-F238E27FC236}">
                <a16:creationId xmlns:a16="http://schemas.microsoft.com/office/drawing/2014/main" id="{F35028F0-886D-444E-B0E3-E1E94C5775C9}"/>
              </a:ext>
            </a:extLst>
          </p:cNvPr>
          <p:cNvPicPr>
            <a:picLocks noChangeAspect="1"/>
          </p:cNvPicPr>
          <p:nvPr userDrawn="1"/>
        </p:nvPicPr>
        <p:blipFill>
          <a:blip r:embed="rId18"/>
          <a:stretch>
            <a:fillRect/>
          </a:stretch>
        </p:blipFill>
        <p:spPr>
          <a:xfrm>
            <a:off x="10334626" y="5580329"/>
            <a:ext cx="1532313" cy="1069665"/>
          </a:xfrm>
          <a:prstGeom prst="rect">
            <a:avLst/>
          </a:prstGeom>
        </p:spPr>
      </p:pic>
    </p:spTree>
    <p:extLst>
      <p:ext uri="{BB962C8B-B14F-4D97-AF65-F5344CB8AC3E}">
        <p14:creationId xmlns:p14="http://schemas.microsoft.com/office/powerpoint/2010/main" val="30781819"/>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hf hdr="0" dt="0"/>
  <p:txStyles>
    <p:titleStyle>
      <a:lvl1pPr algn="l" defTabSz="457189" rtl="0" eaLnBrk="1" latinLnBrk="0" hangingPunct="1">
        <a:spcBef>
          <a:spcPct val="0"/>
        </a:spcBef>
        <a:buNone/>
        <a:defRPr sz="3600" kern="1200">
          <a:solidFill>
            <a:schemeClr val="tx2"/>
          </a:solidFill>
          <a:latin typeface="+mj-lt"/>
          <a:ea typeface="+mj-ea"/>
          <a:cs typeface="+mj-cs"/>
        </a:defRPr>
      </a:lvl1pPr>
    </p:titleStyle>
    <p:bodyStyle>
      <a:lvl1pPr marL="342891" indent="-342891" algn="l" defTabSz="457189" rtl="0" eaLnBrk="1" latinLnBrk="0" hangingPunct="1">
        <a:spcBef>
          <a:spcPct val="20000"/>
        </a:spcBef>
        <a:buFont typeface="Arial"/>
        <a:buChar char="•"/>
        <a:defRPr sz="1600" kern="1200">
          <a:solidFill>
            <a:srgbClr val="0C2340"/>
          </a:solidFill>
          <a:latin typeface="+mn-lt"/>
          <a:ea typeface="+mn-ea"/>
          <a:cs typeface="+mn-cs"/>
        </a:defRPr>
      </a:lvl1pPr>
      <a:lvl2pPr marL="742932" indent="-285744" algn="l" defTabSz="457189" rtl="0" eaLnBrk="1" latinLnBrk="0" hangingPunct="1">
        <a:spcBef>
          <a:spcPct val="20000"/>
        </a:spcBef>
        <a:buFont typeface="Arial"/>
        <a:buChar char="–"/>
        <a:defRPr sz="1600" kern="1200">
          <a:solidFill>
            <a:srgbClr val="0C2340"/>
          </a:solidFill>
          <a:latin typeface="+mn-lt"/>
          <a:ea typeface="+mn-ea"/>
          <a:cs typeface="+mn-cs"/>
        </a:defRPr>
      </a:lvl2pPr>
      <a:lvl3pPr marL="1142971" indent="-228594" algn="l" defTabSz="457189" rtl="0" eaLnBrk="1" latinLnBrk="0" hangingPunct="1">
        <a:spcBef>
          <a:spcPct val="20000"/>
        </a:spcBef>
        <a:buFont typeface="Arial"/>
        <a:buChar char="•"/>
        <a:defRPr sz="1600" kern="1200">
          <a:solidFill>
            <a:srgbClr val="0C2340"/>
          </a:solidFill>
          <a:latin typeface="+mn-lt"/>
          <a:ea typeface="+mn-ea"/>
          <a:cs typeface="+mn-cs"/>
        </a:defRPr>
      </a:lvl3pPr>
      <a:lvl4pPr marL="1600160" indent="-228594" algn="l" defTabSz="457189" rtl="0" eaLnBrk="1" latinLnBrk="0" hangingPunct="1">
        <a:spcBef>
          <a:spcPct val="20000"/>
        </a:spcBef>
        <a:buFont typeface="Arial"/>
        <a:buChar char="–"/>
        <a:defRPr sz="1600" kern="1200">
          <a:solidFill>
            <a:srgbClr val="0C2340"/>
          </a:solidFill>
          <a:latin typeface="+mn-lt"/>
          <a:ea typeface="+mn-ea"/>
          <a:cs typeface="+mn-cs"/>
        </a:defRPr>
      </a:lvl4pPr>
      <a:lvl5pPr marL="2057349" indent="-228594" algn="l" defTabSz="457189" rtl="0" eaLnBrk="1" latinLnBrk="0" hangingPunct="1">
        <a:spcBef>
          <a:spcPct val="20000"/>
        </a:spcBef>
        <a:buFont typeface="Arial"/>
        <a:buChar char="»"/>
        <a:defRPr sz="1600" kern="1200">
          <a:solidFill>
            <a:srgbClr val="0C2340"/>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hyperlink" Target="https://dzone.com/articles/the-biggest-software-failures-in-recent-years" TargetMode="Externa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211140" y="2116124"/>
            <a:ext cx="11769719" cy="3157840"/>
          </a:xfrm>
        </p:spPr>
        <p:txBody>
          <a:bodyPr vert="horz" lIns="0" tIns="0" rIns="91440" bIns="45720" rtlCol="0" anchor="b">
            <a:noAutofit/>
          </a:bodyPr>
          <a:lstStyle/>
          <a:p>
            <a:pPr algn="ctr"/>
            <a:br>
              <a:rPr lang="en-US" sz="4400" spc="-200" dirty="0">
                <a:solidFill>
                  <a:schemeClr val="bg1"/>
                </a:solidFill>
                <a:latin typeface="Arial" panose="020B0604020202020204" pitchFamily="34" charset="0"/>
                <a:cs typeface="Arial" panose="020B0604020202020204" pitchFamily="34" charset="0"/>
              </a:rPr>
            </a:br>
            <a:br>
              <a:rPr lang="en-US" sz="3600" spc="-200" dirty="0">
                <a:solidFill>
                  <a:schemeClr val="bg1"/>
                </a:solidFill>
                <a:latin typeface="Arial" panose="020B0604020202020204" pitchFamily="34" charset="0"/>
                <a:cs typeface="Arial" panose="020B0604020202020204" pitchFamily="34" charset="0"/>
              </a:rPr>
            </a:br>
            <a:r>
              <a:rPr lang="en-US" sz="3600" spc="-200" dirty="0" err="1">
                <a:solidFill>
                  <a:schemeClr val="bg1"/>
                </a:solidFill>
                <a:latin typeface="Arial" panose="020B0604020202020204" pitchFamily="34" charset="0"/>
                <a:cs typeface="Arial" panose="020B0604020202020204" pitchFamily="34" charset="0"/>
              </a:rPr>
              <a:t>CSE3033N</a:t>
            </a:r>
            <a:br>
              <a:rPr lang="en-US" sz="3600" spc="-200" dirty="0">
                <a:solidFill>
                  <a:schemeClr val="bg1"/>
                </a:solidFill>
                <a:latin typeface="Arial" panose="020B0604020202020204" pitchFamily="34" charset="0"/>
                <a:cs typeface="Arial" panose="020B0604020202020204" pitchFamily="34" charset="0"/>
              </a:rPr>
            </a:br>
            <a:r>
              <a:rPr lang="en-US" sz="3600" spc="-200" dirty="0">
                <a:solidFill>
                  <a:schemeClr val="bg1"/>
                </a:solidFill>
                <a:latin typeface="Arial" panose="020B0604020202020204" pitchFamily="34" charset="0"/>
                <a:cs typeface="Arial" panose="020B0604020202020204" pitchFamily="34" charset="0"/>
              </a:rPr>
              <a:t>Software Engineering</a:t>
            </a:r>
            <a:br>
              <a:rPr lang="en-US" sz="3600" spc="-200" dirty="0">
                <a:solidFill>
                  <a:schemeClr val="bg1"/>
                </a:solidFill>
                <a:latin typeface="Arial" panose="020B0604020202020204" pitchFamily="34" charset="0"/>
                <a:cs typeface="Arial" panose="020B0604020202020204" pitchFamily="34" charset="0"/>
              </a:rPr>
            </a:br>
            <a:br>
              <a:rPr lang="en-US" sz="3600" spc="-200" dirty="0">
                <a:solidFill>
                  <a:schemeClr val="bg1"/>
                </a:solidFill>
                <a:latin typeface="Arial" panose="020B0604020202020204" pitchFamily="34" charset="0"/>
                <a:cs typeface="Arial" panose="020B0604020202020204" pitchFamily="34" charset="0"/>
              </a:rPr>
            </a:br>
            <a:br>
              <a:rPr lang="en-US" sz="3600" spc="-200" dirty="0">
                <a:solidFill>
                  <a:schemeClr val="bg1"/>
                </a:solidFill>
                <a:latin typeface="Arial" panose="020B0604020202020204" pitchFamily="34" charset="0"/>
                <a:cs typeface="Arial" panose="020B0604020202020204" pitchFamily="34" charset="0"/>
              </a:rPr>
            </a:br>
            <a:r>
              <a:rPr lang="en-US" sz="3200" spc="-200" dirty="0">
                <a:solidFill>
                  <a:schemeClr val="bg1"/>
                </a:solidFill>
                <a:latin typeface="Arial" panose="020B0604020202020204" pitchFamily="34" charset="0"/>
                <a:cs typeface="Arial" panose="020B0604020202020204" pitchFamily="34" charset="0"/>
              </a:rPr>
              <a:t>Topic: </a:t>
            </a:r>
            <a:br>
              <a:rPr lang="en-US" sz="3200" spc="-200" dirty="0">
                <a:solidFill>
                  <a:schemeClr val="bg1"/>
                </a:solidFill>
                <a:latin typeface="Arial" panose="020B0604020202020204" pitchFamily="34" charset="0"/>
                <a:cs typeface="Arial" panose="020B0604020202020204" pitchFamily="34" charset="0"/>
              </a:rPr>
            </a:br>
            <a:r>
              <a:rPr lang="en-US" sz="3200" spc="-200" dirty="0">
                <a:solidFill>
                  <a:schemeClr val="bg1"/>
                </a:solidFill>
                <a:latin typeface="Arial" panose="020B0604020202020204" pitchFamily="34" charset="0"/>
                <a:cs typeface="Arial" panose="020B0604020202020204" pitchFamily="34" charset="0"/>
              </a:rPr>
              <a:t>Introduction to Subject – Software Engineering </a:t>
            </a:r>
            <a:br>
              <a:rPr lang="en-US" sz="3600" spc="-200" dirty="0">
                <a:solidFill>
                  <a:schemeClr val="bg1"/>
                </a:solidFill>
                <a:latin typeface="Arial" panose="020B0604020202020204" pitchFamily="34" charset="0"/>
                <a:cs typeface="Arial" panose="020B0604020202020204" pitchFamily="34" charset="0"/>
              </a:rPr>
            </a:br>
            <a:endParaRPr lang="en-US" sz="3600" spc="-200"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9800004" y="4908329"/>
            <a:ext cx="2291914" cy="1863097"/>
          </a:xfrm>
          <a:prstGeom prst="rect">
            <a:avLst/>
          </a:prstGeom>
          <a:solidFill>
            <a:schemeClr val="tx2"/>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ontserrat"/>
              <a:ea typeface="+mn-ea"/>
              <a:cs typeface="+mn-cs"/>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48605" y="4697862"/>
            <a:ext cx="2932254" cy="2073564"/>
          </a:xfrm>
          <a:prstGeom prst="rect">
            <a:avLst/>
          </a:prstGeom>
        </p:spPr>
      </p:pic>
    </p:spTree>
    <p:extLst>
      <p:ext uri="{BB962C8B-B14F-4D97-AF65-F5344CB8AC3E}">
        <p14:creationId xmlns:p14="http://schemas.microsoft.com/office/powerpoint/2010/main" val="2523345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Products</a:t>
            </a:r>
          </a:p>
        </p:txBody>
      </p:sp>
      <p:sp>
        <p:nvSpPr>
          <p:cNvPr id="3" name="Content Placeholder 2"/>
          <p:cNvSpPr>
            <a:spLocks noGrp="1"/>
          </p:cNvSpPr>
          <p:nvPr>
            <p:ph idx="1"/>
          </p:nvPr>
        </p:nvSpPr>
        <p:spPr>
          <a:xfrm>
            <a:off x="609604" y="1496292"/>
            <a:ext cx="9706633" cy="4070064"/>
          </a:xfrm>
        </p:spPr>
        <p:txBody>
          <a:bodyPr>
            <a:normAutofit lnSpcReduction="10000"/>
          </a:bodyPr>
          <a:lstStyle/>
          <a:p>
            <a:r>
              <a:rPr lang="en-US" sz="2400" dirty="0"/>
              <a:t>Generic products</a:t>
            </a:r>
          </a:p>
          <a:p>
            <a:pPr lvl="1"/>
            <a:r>
              <a:rPr lang="en-US" sz="2000" dirty="0"/>
              <a:t>Stand-alone systems that are marketed and sold to any customer who wishes to buy them.</a:t>
            </a:r>
          </a:p>
          <a:p>
            <a:pPr lvl="1"/>
            <a:r>
              <a:rPr lang="en-US" sz="2000" dirty="0"/>
              <a:t>Examples – PC software such as graphics programs, project management tools; CAD software; software for specific markets such as appointments systems for dentists.</a:t>
            </a:r>
          </a:p>
          <a:p>
            <a:pPr lvl="1"/>
            <a:endParaRPr lang="en-US" sz="2000" dirty="0"/>
          </a:p>
          <a:p>
            <a:r>
              <a:rPr lang="en-US" sz="2400" dirty="0"/>
              <a:t>Customized products</a:t>
            </a:r>
          </a:p>
          <a:p>
            <a:pPr lvl="1"/>
            <a:r>
              <a:rPr lang="en-US" sz="2000" dirty="0"/>
              <a:t>Software that is commissioned by a specific customer to meet their own needs. </a:t>
            </a:r>
          </a:p>
          <a:p>
            <a:pPr lvl="1"/>
            <a:r>
              <a:rPr lang="en-US" sz="2000" dirty="0"/>
              <a:t>Examples – embedded control systems, air traffic control software, traffic monitoring systems.</a:t>
            </a:r>
          </a:p>
        </p:txBody>
      </p:sp>
      <p:sp>
        <p:nvSpPr>
          <p:cNvPr id="9" name="Slide Number Placeholder 8"/>
          <p:cNvSpPr>
            <a:spLocks noGrp="1"/>
          </p:cNvSpPr>
          <p:nvPr>
            <p:ph type="sldNum" sz="quarter" idx="4294967295"/>
          </p:nvPr>
        </p:nvSpPr>
        <p:spPr/>
        <p:txBody>
          <a:bodyPr/>
          <a:lstStyle/>
          <a:p>
            <a:fld id="{1D5CD492-2BC6-F348-9965-EC1D86DF57A8}" type="slidenum">
              <a:rPr lang="en-US" smtClean="0"/>
              <a:t>10</a:t>
            </a:fld>
            <a:endParaRPr lang="en-US"/>
          </a:p>
        </p:txBody>
      </p:sp>
    </p:spTree>
    <p:extLst>
      <p:ext uri="{BB962C8B-B14F-4D97-AF65-F5344CB8AC3E}">
        <p14:creationId xmlns:p14="http://schemas.microsoft.com/office/powerpoint/2010/main" val="1265616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Specification</a:t>
            </a:r>
          </a:p>
        </p:txBody>
      </p:sp>
      <p:sp>
        <p:nvSpPr>
          <p:cNvPr id="3" name="Content Placeholder 2"/>
          <p:cNvSpPr>
            <a:spLocks noGrp="1"/>
          </p:cNvSpPr>
          <p:nvPr>
            <p:ph idx="1"/>
          </p:nvPr>
        </p:nvSpPr>
        <p:spPr>
          <a:xfrm>
            <a:off x="609604" y="1413164"/>
            <a:ext cx="9706633" cy="4153192"/>
          </a:xfrm>
        </p:spPr>
        <p:txBody>
          <a:bodyPr>
            <a:normAutofit/>
          </a:bodyPr>
          <a:lstStyle/>
          <a:p>
            <a:r>
              <a:rPr lang="en-US" sz="2800" dirty="0"/>
              <a:t>Generic products</a:t>
            </a:r>
          </a:p>
          <a:p>
            <a:pPr lvl="1"/>
            <a:r>
              <a:rPr lang="en-US" sz="2400" dirty="0"/>
              <a:t>The specification of what the software should do is owned by the software developer and decisions on software change are made by the developer.</a:t>
            </a:r>
          </a:p>
          <a:p>
            <a:pPr lvl="1"/>
            <a:endParaRPr lang="en-US" sz="2400" dirty="0"/>
          </a:p>
          <a:p>
            <a:r>
              <a:rPr lang="en-US" sz="2800" dirty="0"/>
              <a:t>Customized products</a:t>
            </a:r>
          </a:p>
          <a:p>
            <a:pPr lvl="1"/>
            <a:r>
              <a:rPr lang="en-US" sz="2400" dirty="0"/>
              <a:t>The specification of what the software should do is owned by the customer for the software and they make decisions on software changes that are required.</a:t>
            </a:r>
          </a:p>
        </p:txBody>
      </p:sp>
      <p:sp>
        <p:nvSpPr>
          <p:cNvPr id="9" name="Slide Number Placeholder 8"/>
          <p:cNvSpPr>
            <a:spLocks noGrp="1"/>
          </p:cNvSpPr>
          <p:nvPr>
            <p:ph type="sldNum" sz="quarter" idx="4294967295"/>
          </p:nvPr>
        </p:nvSpPr>
        <p:spPr/>
        <p:txBody>
          <a:bodyPr/>
          <a:lstStyle/>
          <a:p>
            <a:fld id="{1D5CD492-2BC6-F348-9965-EC1D86DF57A8}" type="slidenum">
              <a:rPr lang="en-US" smtClean="0"/>
              <a:t>11</a:t>
            </a:fld>
            <a:endParaRPr lang="en-US"/>
          </a:p>
        </p:txBody>
      </p:sp>
    </p:spTree>
    <p:extLst>
      <p:ext uri="{BB962C8B-B14F-4D97-AF65-F5344CB8AC3E}">
        <p14:creationId xmlns:p14="http://schemas.microsoft.com/office/powerpoint/2010/main" val="2794098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72309" y="314495"/>
            <a:ext cx="9515959" cy="846793"/>
          </a:xfrm>
        </p:spPr>
        <p:txBody>
          <a:bodyPr/>
          <a:lstStyle/>
          <a:p>
            <a:pPr eaLnBrk="1" hangingPunct="1"/>
            <a:r>
              <a:rPr lang="en-GB" dirty="0"/>
              <a:t>Essential Attributes of Good Software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07427539"/>
              </p:ext>
            </p:extLst>
          </p:nvPr>
        </p:nvGraphicFramePr>
        <p:xfrm>
          <a:off x="472309" y="1240970"/>
          <a:ext cx="9790545" cy="4715500"/>
        </p:xfrm>
        <a:graphic>
          <a:graphicData uri="http://schemas.openxmlformats.org/drawingml/2006/table">
            <a:tbl>
              <a:tblPr firstRow="1" bandRow="1">
                <a:tableStyleId>{B301B821-A1FF-4177-AEE7-76D212191A09}</a:tableStyleId>
              </a:tblPr>
              <a:tblGrid>
                <a:gridCol w="2788825">
                  <a:extLst>
                    <a:ext uri="{9D8B030D-6E8A-4147-A177-3AD203B41FA5}">
                      <a16:colId xmlns:a16="http://schemas.microsoft.com/office/drawing/2014/main" val="20000"/>
                    </a:ext>
                  </a:extLst>
                </a:gridCol>
                <a:gridCol w="7001720">
                  <a:extLst>
                    <a:ext uri="{9D8B030D-6E8A-4147-A177-3AD203B41FA5}">
                      <a16:colId xmlns:a16="http://schemas.microsoft.com/office/drawing/2014/main" val="20001"/>
                    </a:ext>
                  </a:extLst>
                </a:gridCol>
              </a:tblGrid>
              <a:tr h="55969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lnB w="12700" cap="flat" cmpd="sng" algn="ctr">
                      <a:solidFill>
                        <a:schemeClr val="tx1"/>
                      </a:solidFill>
                      <a:prstDash val="solid"/>
                      <a:round/>
                      <a:headEnd type="none" w="med" len="med"/>
                      <a:tailEnd type="none" w="med" len="med"/>
                    </a:lnB>
                  </a:tcPr>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063250">
                <a:tc>
                  <a:txBody>
                    <a:bodyPr/>
                    <a:lstStyle/>
                    <a:p>
                      <a:pPr algn="just">
                        <a:spcAft>
                          <a:spcPts val="0"/>
                        </a:spcAft>
                      </a:pPr>
                      <a:r>
                        <a:rPr lang="en-GB" sz="1600" dirty="0">
                          <a:latin typeface="Arial"/>
                          <a:cs typeface="Arial"/>
                        </a:rPr>
                        <a:t>Maintainability</a:t>
                      </a:r>
                      <a:endParaRPr lang="en-GB" sz="1600" dirty="0">
                        <a:solidFill>
                          <a:srgbClr val="000000"/>
                        </a:solidFill>
                        <a:latin typeface="Arial"/>
                        <a:ea typeface="Times New Roman"/>
                        <a:cs typeface="Arial"/>
                      </a:endParaRPr>
                    </a:p>
                  </a:txBody>
                  <a:tcPr marL="54610" marR="54610" marT="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GB" sz="1600" dirty="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600" dirty="0">
                        <a:solidFill>
                          <a:srgbClr val="000000"/>
                        </a:solidFill>
                        <a:latin typeface="Arial"/>
                        <a:ea typeface="Times New Roman"/>
                        <a:cs typeface="Arial"/>
                      </a:endParaRPr>
                    </a:p>
                  </a:txBody>
                  <a:tcPr marL="54610" marR="54610" marT="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303339">
                <a:tc>
                  <a:txBody>
                    <a:bodyPr/>
                    <a:lstStyle/>
                    <a:p>
                      <a:pPr algn="l">
                        <a:spcAft>
                          <a:spcPts val="0"/>
                        </a:spcAft>
                      </a:pPr>
                      <a:r>
                        <a:rPr lang="en-GB" sz="1600" dirty="0">
                          <a:latin typeface="Arial"/>
                          <a:cs typeface="Arial"/>
                        </a:rPr>
                        <a:t>Dependability and security</a:t>
                      </a:r>
                      <a:endParaRPr lang="en-GB" sz="1600" dirty="0">
                        <a:solidFill>
                          <a:srgbClr val="000000"/>
                        </a:solidFill>
                        <a:latin typeface="Arial"/>
                        <a:ea typeface="Times New Roman"/>
                        <a:cs typeface="Arial"/>
                      </a:endParaRPr>
                    </a:p>
                  </a:txBody>
                  <a:tcPr marL="54610" marR="54610" marT="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GB" sz="1600" dirty="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600" dirty="0">
                        <a:solidFill>
                          <a:srgbClr val="000000"/>
                        </a:solidFill>
                        <a:latin typeface="Arial"/>
                        <a:ea typeface="Times New Roman"/>
                        <a:cs typeface="Arial"/>
                      </a:endParaRPr>
                    </a:p>
                  </a:txBody>
                  <a:tcPr marL="54610" marR="54610" marT="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966053">
                <a:tc>
                  <a:txBody>
                    <a:bodyPr/>
                    <a:lstStyle/>
                    <a:p>
                      <a:pPr algn="just">
                        <a:spcAft>
                          <a:spcPts val="0"/>
                        </a:spcAft>
                      </a:pPr>
                      <a:r>
                        <a:rPr lang="en-GB" sz="1600" dirty="0">
                          <a:latin typeface="Arial"/>
                          <a:cs typeface="Arial"/>
                        </a:rPr>
                        <a:t>Efficiency</a:t>
                      </a:r>
                      <a:endParaRPr lang="en-GB" sz="1600" dirty="0">
                        <a:solidFill>
                          <a:srgbClr val="000000"/>
                        </a:solidFill>
                        <a:latin typeface="Arial"/>
                        <a:ea typeface="Times New Roman"/>
                        <a:cs typeface="Arial"/>
                      </a:endParaRPr>
                    </a:p>
                  </a:txBody>
                  <a:tcPr marL="54610" marR="54610" marT="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GB" sz="1600" dirty="0">
                          <a:latin typeface="Arial"/>
                          <a:cs typeface="Arial"/>
                        </a:rPr>
                        <a:t>Software should not make wasteful use of system resources such as memory and processor cycles. Efficiency therefore includes responsiveness, processing time, memory utilisation, etc.</a:t>
                      </a:r>
                      <a:endParaRPr lang="en-GB" sz="1600" dirty="0">
                        <a:solidFill>
                          <a:srgbClr val="000000"/>
                        </a:solidFill>
                        <a:latin typeface="Arial"/>
                        <a:ea typeface="Times New Roman"/>
                        <a:cs typeface="Arial"/>
                      </a:endParaRPr>
                    </a:p>
                  </a:txBody>
                  <a:tcPr marL="54610" marR="54610" marT="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823161">
                <a:tc>
                  <a:txBody>
                    <a:bodyPr/>
                    <a:lstStyle/>
                    <a:p>
                      <a:pPr algn="just">
                        <a:spcAft>
                          <a:spcPts val="0"/>
                        </a:spcAft>
                      </a:pPr>
                      <a:r>
                        <a:rPr lang="en-GB" sz="1600" dirty="0">
                          <a:latin typeface="Arial"/>
                          <a:cs typeface="Arial"/>
                        </a:rPr>
                        <a:t>Acceptability</a:t>
                      </a:r>
                      <a:endParaRPr lang="en-GB" sz="1600" dirty="0">
                        <a:solidFill>
                          <a:srgbClr val="000000"/>
                        </a:solidFill>
                        <a:latin typeface="Arial"/>
                        <a:ea typeface="Times New Roman"/>
                        <a:cs typeface="Arial"/>
                      </a:endParaRPr>
                    </a:p>
                  </a:txBody>
                  <a:tcPr marL="54610" marR="54610" marT="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GB" sz="1600" dirty="0">
                          <a:latin typeface="Arial"/>
                          <a:cs typeface="Arial"/>
                        </a:rPr>
                        <a:t>Software must be acceptable to the type of users for which it is designed. This means that it must be understandable, usable and compatible with other systems that they use. </a:t>
                      </a:r>
                      <a:endParaRPr lang="en-GB" sz="1600" dirty="0">
                        <a:solidFill>
                          <a:srgbClr val="000000"/>
                        </a:solidFill>
                        <a:latin typeface="Arial"/>
                        <a:ea typeface="Times New Roman"/>
                        <a:cs typeface="Arial"/>
                      </a:endParaRPr>
                    </a:p>
                  </a:txBody>
                  <a:tcPr marL="54610" marR="54610" marT="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8" name="Slide Number Placeholder 7"/>
          <p:cNvSpPr>
            <a:spLocks noGrp="1"/>
          </p:cNvSpPr>
          <p:nvPr>
            <p:ph type="sldNum" sz="quarter" idx="4294967295"/>
          </p:nvPr>
        </p:nvSpPr>
        <p:spPr/>
        <p:txBody>
          <a:bodyPr/>
          <a:lstStyle/>
          <a:p>
            <a:fld id="{1D5CD492-2BC6-F348-9965-EC1D86DF57A8}" type="slidenum">
              <a:rPr lang="en-US" smtClean="0"/>
              <a:t>12</a:t>
            </a:fld>
            <a:endParaRPr lang="en-US"/>
          </a:p>
        </p:txBody>
      </p:sp>
    </p:spTree>
    <p:extLst>
      <p:ext uri="{BB962C8B-B14F-4D97-AF65-F5344CB8AC3E}">
        <p14:creationId xmlns:p14="http://schemas.microsoft.com/office/powerpoint/2010/main" val="1820889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3" y="263219"/>
            <a:ext cx="9515959" cy="846793"/>
          </a:xfrm>
        </p:spPr>
        <p:txBody>
          <a:bodyPr/>
          <a:lstStyle/>
          <a:p>
            <a:r>
              <a:rPr lang="en-US" dirty="0"/>
              <a:t>Software Engineering</a:t>
            </a:r>
          </a:p>
        </p:txBody>
      </p:sp>
      <p:sp>
        <p:nvSpPr>
          <p:cNvPr id="3" name="Content Placeholder 2"/>
          <p:cNvSpPr>
            <a:spLocks noGrp="1"/>
          </p:cNvSpPr>
          <p:nvPr>
            <p:ph idx="1"/>
          </p:nvPr>
        </p:nvSpPr>
        <p:spPr>
          <a:xfrm>
            <a:off x="452585" y="1008412"/>
            <a:ext cx="10880433" cy="4902861"/>
          </a:xfrm>
        </p:spPr>
        <p:txBody>
          <a:bodyPr>
            <a:noAutofit/>
          </a:bodyPr>
          <a:lstStyle/>
          <a:p>
            <a:r>
              <a:rPr lang="en-US" sz="2400" dirty="0"/>
              <a:t>Software engineering is an engineering discipline that is concerned with all aspects of software production from the early stages of system specification through to maintaining the system after it has gone into use.</a:t>
            </a:r>
          </a:p>
          <a:p>
            <a:endParaRPr lang="en-US" sz="2400" dirty="0"/>
          </a:p>
          <a:p>
            <a:r>
              <a:rPr lang="en-US" sz="2400" dirty="0"/>
              <a:t>Engineering discipline</a:t>
            </a:r>
          </a:p>
          <a:p>
            <a:pPr lvl="1"/>
            <a:r>
              <a:rPr lang="en-US" sz="2400" dirty="0"/>
              <a:t>Using appropriate theories and methods to solve problems bearing in mind organizational and financial constraints.</a:t>
            </a:r>
          </a:p>
          <a:p>
            <a:endParaRPr lang="en-US" sz="2400" dirty="0"/>
          </a:p>
          <a:p>
            <a:r>
              <a:rPr lang="en-US" sz="2400" dirty="0"/>
              <a:t>All aspects of software production</a:t>
            </a:r>
          </a:p>
          <a:p>
            <a:pPr lvl="1"/>
            <a:r>
              <a:rPr lang="en-US" sz="2400" dirty="0"/>
              <a:t>Not just technical process of development. Also project management and the development of tools, methods etc. to support software production.</a:t>
            </a:r>
          </a:p>
        </p:txBody>
      </p:sp>
      <p:sp>
        <p:nvSpPr>
          <p:cNvPr id="9" name="Slide Number Placeholder 8"/>
          <p:cNvSpPr>
            <a:spLocks noGrp="1"/>
          </p:cNvSpPr>
          <p:nvPr>
            <p:ph type="sldNum" sz="quarter" idx="4294967295"/>
          </p:nvPr>
        </p:nvSpPr>
        <p:spPr/>
        <p:txBody>
          <a:bodyPr/>
          <a:lstStyle/>
          <a:p>
            <a:fld id="{1D5CD492-2BC6-F348-9965-EC1D86DF57A8}" type="slidenum">
              <a:rPr lang="en-US" smtClean="0"/>
              <a:t>13</a:t>
            </a:fld>
            <a:endParaRPr lang="en-US"/>
          </a:p>
        </p:txBody>
      </p:sp>
    </p:spTree>
    <p:extLst>
      <p:ext uri="{BB962C8B-B14F-4D97-AF65-F5344CB8AC3E}">
        <p14:creationId xmlns:p14="http://schemas.microsoft.com/office/powerpoint/2010/main" val="1568596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Software Engineering</a:t>
            </a:r>
          </a:p>
        </p:txBody>
      </p:sp>
      <p:sp>
        <p:nvSpPr>
          <p:cNvPr id="3" name="Content Placeholder 2"/>
          <p:cNvSpPr>
            <a:spLocks noGrp="1"/>
          </p:cNvSpPr>
          <p:nvPr>
            <p:ph idx="1"/>
          </p:nvPr>
        </p:nvSpPr>
        <p:spPr>
          <a:xfrm>
            <a:off x="609604" y="1551710"/>
            <a:ext cx="9706633" cy="4014646"/>
          </a:xfrm>
        </p:spPr>
        <p:txBody>
          <a:bodyPr>
            <a:normAutofit/>
          </a:bodyPr>
          <a:lstStyle/>
          <a:p>
            <a:r>
              <a:rPr lang="en-GB" sz="2400" dirty="0"/>
              <a:t>More and more, individuals and society rely on advanced software systems. We need to be able to produce reliable and trustworthy systems economically and quickly.</a:t>
            </a:r>
          </a:p>
          <a:p>
            <a:endParaRPr lang="en-GB" sz="2400" dirty="0"/>
          </a:p>
          <a:p>
            <a:r>
              <a:rPr lang="en-GB" sz="2400" dirty="0"/>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a:p>
            <a:endParaRPr lang="en-US" dirty="0"/>
          </a:p>
        </p:txBody>
      </p:sp>
      <p:sp>
        <p:nvSpPr>
          <p:cNvPr id="9" name="Slide Number Placeholder 8"/>
          <p:cNvSpPr>
            <a:spLocks noGrp="1"/>
          </p:cNvSpPr>
          <p:nvPr>
            <p:ph type="sldNum" sz="quarter" idx="4294967295"/>
          </p:nvPr>
        </p:nvSpPr>
        <p:spPr/>
        <p:txBody>
          <a:bodyPr/>
          <a:lstStyle/>
          <a:p>
            <a:fld id="{1D5CD492-2BC6-F348-9965-EC1D86DF57A8}" type="slidenum">
              <a:rPr lang="en-US" smtClean="0"/>
              <a:t>14</a:t>
            </a:fld>
            <a:endParaRPr lang="en-US"/>
          </a:p>
        </p:txBody>
      </p:sp>
    </p:spTree>
    <p:extLst>
      <p:ext uri="{BB962C8B-B14F-4D97-AF65-F5344CB8AC3E}">
        <p14:creationId xmlns:p14="http://schemas.microsoft.com/office/powerpoint/2010/main" val="1496594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Process Activities</a:t>
            </a:r>
          </a:p>
        </p:txBody>
      </p:sp>
      <p:sp>
        <p:nvSpPr>
          <p:cNvPr id="3" name="Content Placeholder 2"/>
          <p:cNvSpPr>
            <a:spLocks noGrp="1"/>
          </p:cNvSpPr>
          <p:nvPr>
            <p:ph idx="1"/>
          </p:nvPr>
        </p:nvSpPr>
        <p:spPr>
          <a:xfrm>
            <a:off x="609603" y="1357745"/>
            <a:ext cx="9706633" cy="4645891"/>
          </a:xfrm>
        </p:spPr>
        <p:txBody>
          <a:bodyPr>
            <a:normAutofit lnSpcReduction="10000"/>
          </a:bodyPr>
          <a:lstStyle/>
          <a:p>
            <a:r>
              <a:rPr lang="en-GB" sz="2400" b="1" dirty="0">
                <a:solidFill>
                  <a:srgbClr val="FF0000"/>
                </a:solidFill>
              </a:rPr>
              <a:t>Software specification</a:t>
            </a:r>
            <a:r>
              <a:rPr lang="en-GB" sz="2400" b="1" dirty="0"/>
              <a:t>, </a:t>
            </a:r>
            <a:r>
              <a:rPr lang="en-GB" sz="2400" dirty="0"/>
              <a:t>where customers and engineers define the software that is to be produced and the constraints on its operation.</a:t>
            </a:r>
          </a:p>
          <a:p>
            <a:endParaRPr lang="en-GB" sz="2400" b="1" dirty="0">
              <a:solidFill>
                <a:srgbClr val="FF0000"/>
              </a:solidFill>
            </a:endParaRPr>
          </a:p>
          <a:p>
            <a:r>
              <a:rPr lang="en-GB" sz="2400" b="1" dirty="0">
                <a:solidFill>
                  <a:srgbClr val="FF0000"/>
                </a:solidFill>
              </a:rPr>
              <a:t>Software development</a:t>
            </a:r>
            <a:r>
              <a:rPr lang="en-GB" sz="2400" dirty="0"/>
              <a:t>, where the software is designed and programmed.</a:t>
            </a:r>
          </a:p>
          <a:p>
            <a:endParaRPr lang="en-GB" sz="2400" b="1" dirty="0">
              <a:solidFill>
                <a:srgbClr val="FF0000"/>
              </a:solidFill>
            </a:endParaRPr>
          </a:p>
          <a:p>
            <a:r>
              <a:rPr lang="en-GB" sz="2400" b="1" dirty="0">
                <a:solidFill>
                  <a:srgbClr val="FF0000"/>
                </a:solidFill>
              </a:rPr>
              <a:t>Software validation</a:t>
            </a:r>
            <a:r>
              <a:rPr lang="en-GB" sz="2400" dirty="0"/>
              <a:t>, where the software is checked to ensure that it is what the customer requires.</a:t>
            </a:r>
          </a:p>
          <a:p>
            <a:endParaRPr lang="en-GB" sz="2400" b="1" dirty="0">
              <a:solidFill>
                <a:srgbClr val="FF0000"/>
              </a:solidFill>
            </a:endParaRPr>
          </a:p>
          <a:p>
            <a:r>
              <a:rPr lang="en-GB" sz="2400" b="1" dirty="0">
                <a:solidFill>
                  <a:srgbClr val="FF0000"/>
                </a:solidFill>
              </a:rPr>
              <a:t>Software evolution, </a:t>
            </a:r>
            <a:r>
              <a:rPr lang="en-GB" sz="2400" dirty="0"/>
              <a:t>where the software is modified to reflect changing customer and market requirements.</a:t>
            </a:r>
          </a:p>
          <a:p>
            <a:endParaRPr lang="en-US" dirty="0"/>
          </a:p>
        </p:txBody>
      </p:sp>
      <p:sp>
        <p:nvSpPr>
          <p:cNvPr id="9" name="Slide Number Placeholder 8"/>
          <p:cNvSpPr>
            <a:spLocks noGrp="1"/>
          </p:cNvSpPr>
          <p:nvPr>
            <p:ph type="sldNum" sz="quarter" idx="4294967295"/>
          </p:nvPr>
        </p:nvSpPr>
        <p:spPr/>
        <p:txBody>
          <a:bodyPr/>
          <a:lstStyle/>
          <a:p>
            <a:fld id="{1D5CD492-2BC6-F348-9965-EC1D86DF57A8}" type="slidenum">
              <a:rPr lang="en-US" smtClean="0"/>
              <a:t>15</a:t>
            </a:fld>
            <a:endParaRPr lang="en-US"/>
          </a:p>
        </p:txBody>
      </p:sp>
    </p:spTree>
    <p:extLst>
      <p:ext uri="{BB962C8B-B14F-4D97-AF65-F5344CB8AC3E}">
        <p14:creationId xmlns:p14="http://schemas.microsoft.com/office/powerpoint/2010/main" val="2705927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Issues that Affect Software</a:t>
            </a:r>
          </a:p>
        </p:txBody>
      </p:sp>
      <p:sp>
        <p:nvSpPr>
          <p:cNvPr id="3" name="Content Placeholder 2"/>
          <p:cNvSpPr>
            <a:spLocks noGrp="1"/>
          </p:cNvSpPr>
          <p:nvPr>
            <p:ph idx="1"/>
          </p:nvPr>
        </p:nvSpPr>
        <p:spPr>
          <a:xfrm>
            <a:off x="609604" y="1505528"/>
            <a:ext cx="10317014" cy="4060828"/>
          </a:xfrm>
        </p:spPr>
        <p:txBody>
          <a:bodyPr/>
          <a:lstStyle/>
          <a:p>
            <a:r>
              <a:rPr lang="en-GB" sz="2400" b="1" dirty="0"/>
              <a:t>Heterogeneity</a:t>
            </a:r>
            <a:r>
              <a:rPr lang="en-GB" sz="2400" dirty="0"/>
              <a:t> </a:t>
            </a:r>
          </a:p>
          <a:p>
            <a:pPr lvl="1"/>
            <a:r>
              <a:rPr lang="en-GB" sz="2400" dirty="0"/>
              <a:t>Increasingly, systems are required to operate as distributed systems across networks that include different types of computer and mobile devices. </a:t>
            </a:r>
          </a:p>
          <a:p>
            <a:pPr lvl="1"/>
            <a:endParaRPr lang="en-GB" sz="2400" dirty="0"/>
          </a:p>
          <a:p>
            <a:r>
              <a:rPr lang="en-GB" sz="2400" b="1" dirty="0"/>
              <a:t>Business and social change </a:t>
            </a:r>
          </a:p>
          <a:p>
            <a:pPr lvl="1"/>
            <a:r>
              <a:rPr lang="en-GB" sz="2400" dirty="0"/>
              <a:t>Business and society are changing incredibly quickly as emerging economies develop and new technologies become available. They need to be able to change their existing software and to rapidly develop new software. </a:t>
            </a:r>
          </a:p>
          <a:p>
            <a:endParaRPr lang="en-US" dirty="0"/>
          </a:p>
        </p:txBody>
      </p:sp>
      <p:sp>
        <p:nvSpPr>
          <p:cNvPr id="9" name="Slide Number Placeholder 8"/>
          <p:cNvSpPr>
            <a:spLocks noGrp="1"/>
          </p:cNvSpPr>
          <p:nvPr>
            <p:ph type="sldNum" sz="quarter" idx="4294967295"/>
          </p:nvPr>
        </p:nvSpPr>
        <p:spPr/>
        <p:txBody>
          <a:bodyPr/>
          <a:lstStyle/>
          <a:p>
            <a:fld id="{1D5CD492-2BC6-F348-9965-EC1D86DF57A8}" type="slidenum">
              <a:rPr lang="en-US" smtClean="0"/>
              <a:t>16</a:t>
            </a:fld>
            <a:endParaRPr lang="en-US"/>
          </a:p>
        </p:txBody>
      </p:sp>
    </p:spTree>
    <p:extLst>
      <p:ext uri="{BB962C8B-B14F-4D97-AF65-F5344CB8AC3E}">
        <p14:creationId xmlns:p14="http://schemas.microsoft.com/office/powerpoint/2010/main" val="3743018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Issues that Affect Software</a:t>
            </a:r>
          </a:p>
        </p:txBody>
      </p:sp>
      <p:sp>
        <p:nvSpPr>
          <p:cNvPr id="3" name="Content Placeholder 2"/>
          <p:cNvSpPr>
            <a:spLocks noGrp="1"/>
          </p:cNvSpPr>
          <p:nvPr>
            <p:ph idx="1"/>
          </p:nvPr>
        </p:nvSpPr>
        <p:spPr>
          <a:xfrm>
            <a:off x="609604" y="1357746"/>
            <a:ext cx="10390905" cy="4208610"/>
          </a:xfrm>
        </p:spPr>
        <p:txBody>
          <a:bodyPr>
            <a:normAutofit/>
          </a:bodyPr>
          <a:lstStyle/>
          <a:p>
            <a:r>
              <a:rPr lang="en-GB" sz="2400" b="1" dirty="0"/>
              <a:t>Security and trust </a:t>
            </a:r>
          </a:p>
          <a:p>
            <a:pPr lvl="1"/>
            <a:r>
              <a:rPr lang="en-GB" sz="2400" dirty="0"/>
              <a:t>As software is intertwined with all aspects of our lives, it is essential that we can trust that software. </a:t>
            </a:r>
          </a:p>
          <a:p>
            <a:pPr lvl="1"/>
            <a:endParaRPr lang="en-GB" sz="2400" dirty="0"/>
          </a:p>
          <a:p>
            <a:r>
              <a:rPr lang="en-GB" sz="2400" b="1" dirty="0"/>
              <a:t>Scale</a:t>
            </a:r>
          </a:p>
          <a:p>
            <a:pPr lvl="1"/>
            <a:r>
              <a:rPr lang="en-GB" sz="2400" dirty="0"/>
              <a:t>Software has to be developed across a very wide range of scales, from very small embedded systems in portable or wearable devices through to Internet-scale, cloud-based systems that serve a global community. </a:t>
            </a:r>
            <a:endParaRPr lang="en-US" sz="2400" dirty="0"/>
          </a:p>
        </p:txBody>
      </p:sp>
      <p:sp>
        <p:nvSpPr>
          <p:cNvPr id="9" name="Slide Number Placeholder 8"/>
          <p:cNvSpPr>
            <a:spLocks noGrp="1"/>
          </p:cNvSpPr>
          <p:nvPr>
            <p:ph type="sldNum" sz="quarter" idx="4294967295"/>
          </p:nvPr>
        </p:nvSpPr>
        <p:spPr/>
        <p:txBody>
          <a:bodyPr/>
          <a:lstStyle/>
          <a:p>
            <a:fld id="{1D5CD492-2BC6-F348-9965-EC1D86DF57A8}" type="slidenum">
              <a:rPr lang="en-US" smtClean="0"/>
              <a:t>17</a:t>
            </a:fld>
            <a:endParaRPr lang="en-US"/>
          </a:p>
        </p:txBody>
      </p:sp>
    </p:spTree>
    <p:extLst>
      <p:ext uri="{BB962C8B-B14F-4D97-AF65-F5344CB8AC3E}">
        <p14:creationId xmlns:p14="http://schemas.microsoft.com/office/powerpoint/2010/main" val="1164920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Diversity</a:t>
            </a:r>
          </a:p>
        </p:txBody>
      </p:sp>
      <p:sp>
        <p:nvSpPr>
          <p:cNvPr id="3" name="Content Placeholder 2"/>
          <p:cNvSpPr>
            <a:spLocks noGrp="1"/>
          </p:cNvSpPr>
          <p:nvPr>
            <p:ph idx="1"/>
          </p:nvPr>
        </p:nvSpPr>
        <p:spPr>
          <a:xfrm>
            <a:off x="609603" y="1671781"/>
            <a:ext cx="11055923" cy="3783737"/>
          </a:xfrm>
        </p:spPr>
        <p:txBody>
          <a:bodyPr>
            <a:normAutofit/>
          </a:bodyPr>
          <a:lstStyle/>
          <a:p>
            <a:r>
              <a:rPr lang="en-US" sz="2400" dirty="0"/>
              <a:t>There are many different types of software system and there is no universal set of software techniques that is applicable to all of these.</a:t>
            </a:r>
          </a:p>
          <a:p>
            <a:endParaRPr lang="en-US" sz="2400" dirty="0"/>
          </a:p>
          <a:p>
            <a:r>
              <a:rPr lang="en-US" sz="2400" dirty="0"/>
              <a:t>The software engineering methods and tools used depend on the </a:t>
            </a:r>
            <a:r>
              <a:rPr lang="en-US" sz="2400" dirty="0">
                <a:solidFill>
                  <a:srgbClr val="FF0000"/>
                </a:solidFill>
              </a:rPr>
              <a:t>type of application </a:t>
            </a:r>
            <a:r>
              <a:rPr lang="en-US" sz="2400" dirty="0"/>
              <a:t>being developed, the </a:t>
            </a:r>
            <a:r>
              <a:rPr lang="en-US" sz="2400" dirty="0">
                <a:solidFill>
                  <a:srgbClr val="FF0000"/>
                </a:solidFill>
              </a:rPr>
              <a:t>requirements</a:t>
            </a:r>
            <a:r>
              <a:rPr lang="en-US" sz="2400" dirty="0"/>
              <a:t> of the </a:t>
            </a:r>
            <a:r>
              <a:rPr lang="en-US" sz="2400" dirty="0">
                <a:solidFill>
                  <a:srgbClr val="FF0000"/>
                </a:solidFill>
              </a:rPr>
              <a:t>customer</a:t>
            </a:r>
            <a:r>
              <a:rPr lang="en-US" sz="2400" dirty="0"/>
              <a:t> and the </a:t>
            </a:r>
            <a:r>
              <a:rPr lang="en-US" sz="2400" dirty="0">
                <a:solidFill>
                  <a:srgbClr val="FF0000"/>
                </a:solidFill>
              </a:rPr>
              <a:t>background of the development team</a:t>
            </a:r>
            <a:r>
              <a:rPr lang="en-US" sz="2400" dirty="0"/>
              <a:t>.</a:t>
            </a:r>
          </a:p>
        </p:txBody>
      </p:sp>
      <p:sp>
        <p:nvSpPr>
          <p:cNvPr id="9" name="Slide Number Placeholder 8"/>
          <p:cNvSpPr>
            <a:spLocks noGrp="1"/>
          </p:cNvSpPr>
          <p:nvPr>
            <p:ph type="sldNum" sz="quarter" idx="4294967295"/>
          </p:nvPr>
        </p:nvSpPr>
        <p:spPr/>
        <p:txBody>
          <a:bodyPr/>
          <a:lstStyle/>
          <a:p>
            <a:fld id="{1D5CD492-2BC6-F348-9965-EC1D86DF57A8}" type="slidenum">
              <a:rPr lang="en-US" smtClean="0"/>
              <a:t>18</a:t>
            </a:fld>
            <a:endParaRPr lang="en-US"/>
          </a:p>
        </p:txBody>
      </p:sp>
    </p:spTree>
    <p:extLst>
      <p:ext uri="{BB962C8B-B14F-4D97-AF65-F5344CB8AC3E}">
        <p14:creationId xmlns:p14="http://schemas.microsoft.com/office/powerpoint/2010/main" val="1465062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4" y="272456"/>
            <a:ext cx="9515959" cy="846793"/>
          </a:xfrm>
        </p:spPr>
        <p:txBody>
          <a:bodyPr/>
          <a:lstStyle/>
          <a:p>
            <a:r>
              <a:rPr lang="en-US" dirty="0"/>
              <a:t>Application Types</a:t>
            </a:r>
          </a:p>
        </p:txBody>
      </p:sp>
      <p:sp>
        <p:nvSpPr>
          <p:cNvPr id="3" name="Content Placeholder 2"/>
          <p:cNvSpPr>
            <a:spLocks noGrp="1"/>
          </p:cNvSpPr>
          <p:nvPr>
            <p:ph idx="1"/>
          </p:nvPr>
        </p:nvSpPr>
        <p:spPr>
          <a:xfrm>
            <a:off x="609604" y="1257794"/>
            <a:ext cx="10566396" cy="5263079"/>
          </a:xfrm>
        </p:spPr>
        <p:txBody>
          <a:bodyPr>
            <a:noAutofit/>
          </a:bodyPr>
          <a:lstStyle/>
          <a:p>
            <a:r>
              <a:rPr lang="en-GB" sz="2200" b="1" dirty="0"/>
              <a:t>Stand-alone applications </a:t>
            </a:r>
          </a:p>
          <a:p>
            <a:pPr lvl="1"/>
            <a:r>
              <a:rPr lang="en-GB" sz="2200" dirty="0"/>
              <a:t>These are application systems that run on a local computer, such as a PC. They include all necessary functionality and do not need to be connected to a network. </a:t>
            </a:r>
          </a:p>
          <a:p>
            <a:pPr lvl="1"/>
            <a:endParaRPr lang="en-GB" sz="1600" dirty="0"/>
          </a:p>
          <a:p>
            <a:r>
              <a:rPr lang="en-GB" sz="2200" b="1" dirty="0"/>
              <a:t>Interactive transaction-based applications</a:t>
            </a:r>
            <a:r>
              <a:rPr lang="en-GB" sz="2200" b="1" i="1" dirty="0"/>
              <a:t> </a:t>
            </a:r>
          </a:p>
          <a:p>
            <a:pPr lvl="1"/>
            <a:r>
              <a:rPr lang="en-GB" sz="2200" dirty="0"/>
              <a:t>Applications that execute on a remote computer and are accessed by users from their own PCs or terminals. These include web applications such as e-commerce applications. </a:t>
            </a:r>
          </a:p>
          <a:p>
            <a:pPr lvl="1"/>
            <a:endParaRPr lang="en-GB" sz="1400" dirty="0"/>
          </a:p>
          <a:p>
            <a:r>
              <a:rPr lang="en-GB" sz="2200" b="1" dirty="0"/>
              <a:t>Embedded control systems </a:t>
            </a:r>
          </a:p>
          <a:p>
            <a:pPr lvl="1"/>
            <a:r>
              <a:rPr lang="en-GB" sz="2200" dirty="0"/>
              <a:t>These are software control systems that control and manage hardware devices. Numerically, there are probably more embedded systems than any other type of system. </a:t>
            </a:r>
            <a:endParaRPr lang="en-US" sz="2200" dirty="0"/>
          </a:p>
        </p:txBody>
      </p:sp>
      <p:sp>
        <p:nvSpPr>
          <p:cNvPr id="9" name="Slide Number Placeholder 8"/>
          <p:cNvSpPr>
            <a:spLocks noGrp="1"/>
          </p:cNvSpPr>
          <p:nvPr>
            <p:ph type="sldNum" sz="quarter" idx="4294967295"/>
          </p:nvPr>
        </p:nvSpPr>
        <p:spPr/>
        <p:txBody>
          <a:bodyPr/>
          <a:lstStyle/>
          <a:p>
            <a:fld id="{1D5CD492-2BC6-F348-9965-EC1D86DF57A8}" type="slidenum">
              <a:rPr lang="en-US" smtClean="0"/>
              <a:t>19</a:t>
            </a:fld>
            <a:endParaRPr lang="en-US"/>
          </a:p>
        </p:txBody>
      </p:sp>
    </p:spTree>
    <p:extLst>
      <p:ext uri="{BB962C8B-B14F-4D97-AF65-F5344CB8AC3E}">
        <p14:creationId xmlns:p14="http://schemas.microsoft.com/office/powerpoint/2010/main" val="1271380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sz="half" idx="1"/>
          </p:nvPr>
        </p:nvSpPr>
        <p:spPr>
          <a:xfrm>
            <a:off x="350986" y="1154547"/>
            <a:ext cx="10976041" cy="5172362"/>
          </a:xfrm>
        </p:spPr>
        <p:txBody>
          <a:bodyPr numCol="2">
            <a:normAutofit/>
          </a:bodyPr>
          <a:lstStyle/>
          <a:p>
            <a:r>
              <a:rPr lang="en-US" dirty="0"/>
              <a:t>Software Methodologies</a:t>
            </a:r>
          </a:p>
          <a:p>
            <a:pPr marL="0" indent="0">
              <a:buNone/>
            </a:pPr>
            <a:endParaRPr lang="en-US" dirty="0"/>
          </a:p>
          <a:p>
            <a:r>
              <a:rPr lang="en-US" dirty="0"/>
              <a:t>New and Emerging Process Methodologies</a:t>
            </a:r>
          </a:p>
          <a:p>
            <a:endParaRPr lang="en-US" dirty="0"/>
          </a:p>
          <a:p>
            <a:r>
              <a:rPr lang="en-US" dirty="0"/>
              <a:t>SCRUM Methodologies</a:t>
            </a:r>
          </a:p>
          <a:p>
            <a:endParaRPr lang="en-US" dirty="0"/>
          </a:p>
          <a:p>
            <a:r>
              <a:rPr lang="en-US" dirty="0"/>
              <a:t>SCRUM Project Management</a:t>
            </a:r>
          </a:p>
          <a:p>
            <a:endParaRPr lang="en-US" dirty="0"/>
          </a:p>
          <a:p>
            <a:r>
              <a:rPr lang="en-US" dirty="0"/>
              <a:t>Design Characteristics and Metrics</a:t>
            </a:r>
          </a:p>
          <a:p>
            <a:endParaRPr lang="en-US" dirty="0"/>
          </a:p>
          <a:p>
            <a:r>
              <a:rPr lang="en-US" dirty="0"/>
              <a:t>Software Implementation</a:t>
            </a:r>
          </a:p>
          <a:p>
            <a:endParaRPr lang="en-US" dirty="0"/>
          </a:p>
          <a:p>
            <a:pPr marL="0" indent="0">
              <a:buNone/>
            </a:pPr>
            <a:endParaRPr lang="en-US" dirty="0"/>
          </a:p>
          <a:p>
            <a:pPr marL="0" indent="0">
              <a:buNone/>
            </a:pPr>
            <a:endParaRPr lang="en-US" dirty="0"/>
          </a:p>
          <a:p>
            <a:pPr marL="0" indent="0">
              <a:buNone/>
            </a:pPr>
            <a:endParaRPr lang="en-US" dirty="0"/>
          </a:p>
          <a:p>
            <a:r>
              <a:rPr lang="en-US" dirty="0"/>
              <a:t>Software Bugs</a:t>
            </a:r>
          </a:p>
          <a:p>
            <a:pPr marL="0" indent="0">
              <a:buNone/>
            </a:pPr>
            <a:r>
              <a:rPr lang="en-US" dirty="0"/>
              <a:t>	o Defective software </a:t>
            </a:r>
          </a:p>
          <a:p>
            <a:pPr marL="0" indent="0">
              <a:buNone/>
            </a:pPr>
            <a:r>
              <a:rPr lang="en-US" dirty="0"/>
              <a:t>	o Sources of problems </a:t>
            </a:r>
          </a:p>
          <a:p>
            <a:pPr marL="0" indent="0">
              <a:buNone/>
            </a:pPr>
            <a:r>
              <a:rPr lang="en-US" dirty="0"/>
              <a:t>	o Bad smells in code</a:t>
            </a:r>
          </a:p>
          <a:p>
            <a:pPr marL="0" indent="0">
              <a:buNone/>
            </a:pPr>
            <a:r>
              <a:rPr lang="en-US" dirty="0"/>
              <a:t>	o Basic refactoring methods </a:t>
            </a:r>
          </a:p>
          <a:p>
            <a:pPr marL="0" indent="0">
              <a:buNone/>
            </a:pPr>
            <a:r>
              <a:rPr lang="en-US" dirty="0"/>
              <a:t>	o Encapsulation methods </a:t>
            </a:r>
          </a:p>
          <a:p>
            <a:pPr marL="0" indent="0">
              <a:buNone/>
            </a:pPr>
            <a:r>
              <a:rPr lang="en-US" dirty="0"/>
              <a:t>	o Moving methods </a:t>
            </a:r>
          </a:p>
          <a:p>
            <a:pPr marL="0" indent="0">
              <a:buNone/>
            </a:pPr>
            <a:r>
              <a:rPr lang="en-US" dirty="0"/>
              <a:t>	o Simplifying conditional logic</a:t>
            </a:r>
          </a:p>
          <a:p>
            <a:pPr marL="0" indent="0">
              <a:buNone/>
            </a:pPr>
            <a:endParaRPr lang="en-US" dirty="0"/>
          </a:p>
          <a:p>
            <a:r>
              <a:rPr lang="en-US" dirty="0"/>
              <a:t>Software Systems Testing</a:t>
            </a:r>
          </a:p>
          <a:p>
            <a:pPr marL="0" indent="0">
              <a:buNone/>
            </a:pPr>
            <a:r>
              <a:rPr lang="en-US" dirty="0"/>
              <a:t>	o	Reliability and Fault Tree Analysis</a:t>
            </a:r>
          </a:p>
          <a:p>
            <a:pPr marL="0" indent="0">
              <a:buNone/>
            </a:pPr>
            <a:r>
              <a:rPr lang="en-US" dirty="0"/>
              <a:t>	o	Reliability Analysis methods and  </a:t>
            </a:r>
          </a:p>
          <a:p>
            <a:pPr marL="0" indent="0">
              <a:buNone/>
            </a:pPr>
            <a:r>
              <a:rPr lang="en-US" dirty="0"/>
              <a:t>               requirements</a:t>
            </a:r>
          </a:p>
          <a:p>
            <a:pPr marL="0" indent="0">
              <a:buNone/>
            </a:pPr>
            <a:r>
              <a:rPr lang="en-US" dirty="0"/>
              <a:t>	o	Security Engineering</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Document title</a:t>
            </a: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2</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96272000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4" y="161619"/>
            <a:ext cx="9515959" cy="846793"/>
          </a:xfrm>
        </p:spPr>
        <p:txBody>
          <a:bodyPr/>
          <a:lstStyle/>
          <a:p>
            <a:r>
              <a:rPr lang="en-US" dirty="0"/>
              <a:t>Application Types</a:t>
            </a:r>
          </a:p>
        </p:txBody>
      </p:sp>
      <p:sp>
        <p:nvSpPr>
          <p:cNvPr id="3" name="Content Placeholder 2"/>
          <p:cNvSpPr>
            <a:spLocks noGrp="1"/>
          </p:cNvSpPr>
          <p:nvPr>
            <p:ph idx="1"/>
          </p:nvPr>
        </p:nvSpPr>
        <p:spPr>
          <a:xfrm>
            <a:off x="461821" y="1008412"/>
            <a:ext cx="10695705" cy="5013697"/>
          </a:xfrm>
        </p:spPr>
        <p:txBody>
          <a:bodyPr>
            <a:noAutofit/>
          </a:bodyPr>
          <a:lstStyle/>
          <a:p>
            <a:r>
              <a:rPr lang="en-GB" sz="2200" b="1" dirty="0"/>
              <a:t>Batch processing systems </a:t>
            </a:r>
          </a:p>
          <a:p>
            <a:pPr lvl="1"/>
            <a:r>
              <a:rPr lang="en-GB" sz="2200" dirty="0"/>
              <a:t>These are business systems that are designed to process data in large batches. They process large numbers of individual inputs to create corresponding outputs. </a:t>
            </a:r>
          </a:p>
          <a:p>
            <a:endParaRPr lang="en-GB" sz="2200" dirty="0"/>
          </a:p>
          <a:p>
            <a:r>
              <a:rPr lang="en-GB" sz="2200" b="1" dirty="0"/>
              <a:t>Entertainment systems </a:t>
            </a:r>
          </a:p>
          <a:p>
            <a:pPr lvl="1"/>
            <a:r>
              <a:rPr lang="en-GB" sz="2200" dirty="0"/>
              <a:t>These are systems that are primarily for personal use and which are intended to entertain the user. </a:t>
            </a:r>
          </a:p>
          <a:p>
            <a:endParaRPr lang="en-GB" sz="2200" dirty="0"/>
          </a:p>
          <a:p>
            <a:r>
              <a:rPr lang="en-GB" sz="2200" b="1" dirty="0"/>
              <a:t>Systems for </a:t>
            </a:r>
            <a:r>
              <a:rPr lang="en-GB" sz="2200" b="1" dirty="0" err="1"/>
              <a:t>modeling</a:t>
            </a:r>
            <a:r>
              <a:rPr lang="en-GB" sz="2200" b="1" dirty="0"/>
              <a:t> and simulation </a:t>
            </a:r>
          </a:p>
          <a:p>
            <a:pPr lvl="1"/>
            <a:r>
              <a:rPr lang="en-GB" sz="2200" dirty="0"/>
              <a:t>These are systems that are developed by scientists and engineers to model physical processes or situations, which include many, separate, interacting objects. </a:t>
            </a:r>
            <a:endParaRPr lang="en-US" sz="2200" dirty="0"/>
          </a:p>
        </p:txBody>
      </p:sp>
      <p:sp>
        <p:nvSpPr>
          <p:cNvPr id="9" name="Slide Number Placeholder 8"/>
          <p:cNvSpPr>
            <a:spLocks noGrp="1"/>
          </p:cNvSpPr>
          <p:nvPr>
            <p:ph type="sldNum" sz="quarter" idx="4294967295"/>
          </p:nvPr>
        </p:nvSpPr>
        <p:spPr/>
        <p:txBody>
          <a:bodyPr/>
          <a:lstStyle/>
          <a:p>
            <a:fld id="{1D5CD492-2BC6-F348-9965-EC1D86DF57A8}" type="slidenum">
              <a:rPr lang="en-US" smtClean="0"/>
              <a:t>20</a:t>
            </a:fld>
            <a:endParaRPr lang="en-US"/>
          </a:p>
        </p:txBody>
      </p:sp>
    </p:spTree>
    <p:extLst>
      <p:ext uri="{BB962C8B-B14F-4D97-AF65-F5344CB8AC3E}">
        <p14:creationId xmlns:p14="http://schemas.microsoft.com/office/powerpoint/2010/main" val="3703719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a:xfrm>
            <a:off x="609604" y="1625600"/>
            <a:ext cx="10215414" cy="3940755"/>
          </a:xfrm>
        </p:spPr>
        <p:txBody>
          <a:bodyPr>
            <a:normAutofit/>
          </a:bodyPr>
          <a:lstStyle/>
          <a:p>
            <a:r>
              <a:rPr lang="en-GB" sz="2400" b="1" dirty="0"/>
              <a:t>Data collection systems </a:t>
            </a:r>
            <a:r>
              <a:rPr lang="en-GB" sz="2400" i="1" dirty="0"/>
              <a:t>	</a:t>
            </a:r>
          </a:p>
          <a:p>
            <a:pPr lvl="1"/>
            <a:r>
              <a:rPr lang="en-GB" sz="2400" dirty="0"/>
              <a:t>These are systems that collect data from their environment using a set of sensors and send that data to other systems for processing. </a:t>
            </a:r>
          </a:p>
          <a:p>
            <a:endParaRPr lang="en-GB" sz="2400" dirty="0"/>
          </a:p>
          <a:p>
            <a:r>
              <a:rPr lang="en-GB" sz="2400" b="1" dirty="0"/>
              <a:t>Systems of systems </a:t>
            </a:r>
          </a:p>
          <a:p>
            <a:pPr lvl="1"/>
            <a:r>
              <a:rPr lang="en-GB" sz="2400" dirty="0"/>
              <a:t>These are systems that are composed of a number of other software systems. </a:t>
            </a:r>
            <a:endParaRPr lang="en-US" sz="2400" dirty="0"/>
          </a:p>
        </p:txBody>
      </p:sp>
      <p:sp>
        <p:nvSpPr>
          <p:cNvPr id="9" name="Slide Number Placeholder 8"/>
          <p:cNvSpPr>
            <a:spLocks noGrp="1"/>
          </p:cNvSpPr>
          <p:nvPr>
            <p:ph type="sldNum" sz="quarter" idx="4294967295"/>
          </p:nvPr>
        </p:nvSpPr>
        <p:spPr/>
        <p:txBody>
          <a:bodyPr/>
          <a:lstStyle/>
          <a:p>
            <a:fld id="{1D5CD492-2BC6-F348-9965-EC1D86DF57A8}" type="slidenum">
              <a:rPr lang="en-US" smtClean="0"/>
              <a:t>21</a:t>
            </a:fld>
            <a:endParaRPr lang="en-US"/>
          </a:p>
        </p:txBody>
      </p:sp>
    </p:spTree>
    <p:extLst>
      <p:ext uri="{BB962C8B-B14F-4D97-AF65-F5344CB8AC3E}">
        <p14:creationId xmlns:p14="http://schemas.microsoft.com/office/powerpoint/2010/main" val="959204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4" y="189328"/>
            <a:ext cx="9515959" cy="846793"/>
          </a:xfrm>
        </p:spPr>
        <p:txBody>
          <a:bodyPr/>
          <a:lstStyle/>
          <a:p>
            <a:r>
              <a:rPr lang="en-US" dirty="0"/>
              <a:t>Software Engineering Fundamentals</a:t>
            </a:r>
          </a:p>
        </p:txBody>
      </p:sp>
      <p:sp>
        <p:nvSpPr>
          <p:cNvPr id="3" name="Content Placeholder 2"/>
          <p:cNvSpPr>
            <a:spLocks noGrp="1"/>
          </p:cNvSpPr>
          <p:nvPr>
            <p:ph idx="1"/>
          </p:nvPr>
        </p:nvSpPr>
        <p:spPr>
          <a:xfrm>
            <a:off x="609604" y="1257794"/>
            <a:ext cx="10538687" cy="5032170"/>
          </a:xfrm>
        </p:spPr>
        <p:txBody>
          <a:bodyPr>
            <a:normAutofit lnSpcReduction="10000"/>
          </a:bodyPr>
          <a:lstStyle/>
          <a:p>
            <a:r>
              <a:rPr lang="en-US" sz="2400" dirty="0"/>
              <a:t>Some fundamental principles apply to all types of software system, irrespective of the development techniques used:</a:t>
            </a:r>
          </a:p>
          <a:p>
            <a:endParaRPr lang="en-US" sz="2400" dirty="0"/>
          </a:p>
          <a:p>
            <a:pPr lvl="1">
              <a:spcBef>
                <a:spcPts val="0"/>
              </a:spcBef>
              <a:spcAft>
                <a:spcPts val="1800"/>
              </a:spcAft>
            </a:pPr>
            <a:r>
              <a:rPr lang="en-GB" sz="2400" dirty="0"/>
              <a:t>Systems should be developed using a </a:t>
            </a:r>
            <a:r>
              <a:rPr lang="en-GB" sz="2400" dirty="0">
                <a:solidFill>
                  <a:srgbClr val="FF0000"/>
                </a:solidFill>
              </a:rPr>
              <a:t>managed and understood development process</a:t>
            </a:r>
            <a:r>
              <a:rPr lang="en-GB" sz="2400" dirty="0"/>
              <a:t>. Of course, different processes are used for different types of software.</a:t>
            </a:r>
          </a:p>
          <a:p>
            <a:pPr lvl="1">
              <a:spcBef>
                <a:spcPts val="0"/>
              </a:spcBef>
              <a:spcAft>
                <a:spcPts val="1800"/>
              </a:spcAft>
            </a:pPr>
            <a:r>
              <a:rPr lang="en-GB" sz="2400" dirty="0">
                <a:solidFill>
                  <a:srgbClr val="FF0000"/>
                </a:solidFill>
              </a:rPr>
              <a:t>Dependability and performance </a:t>
            </a:r>
            <a:r>
              <a:rPr lang="en-GB" sz="2400" dirty="0"/>
              <a:t>are important for all types of system. </a:t>
            </a:r>
          </a:p>
          <a:p>
            <a:pPr lvl="1">
              <a:spcBef>
                <a:spcPts val="0"/>
              </a:spcBef>
              <a:spcAft>
                <a:spcPts val="1800"/>
              </a:spcAft>
            </a:pPr>
            <a:r>
              <a:rPr lang="en-GB" sz="2400" dirty="0"/>
              <a:t>Understanding and </a:t>
            </a:r>
            <a:r>
              <a:rPr lang="en-GB" sz="2400" dirty="0">
                <a:solidFill>
                  <a:srgbClr val="FF0000"/>
                </a:solidFill>
              </a:rPr>
              <a:t>managing the software specification and requirements</a:t>
            </a:r>
            <a:r>
              <a:rPr lang="en-GB" sz="2400" dirty="0"/>
              <a:t> (what the software should do) are important. </a:t>
            </a:r>
          </a:p>
          <a:p>
            <a:pPr lvl="1">
              <a:spcBef>
                <a:spcPts val="0"/>
              </a:spcBef>
              <a:spcAft>
                <a:spcPts val="1800"/>
              </a:spcAft>
            </a:pPr>
            <a:r>
              <a:rPr lang="en-GB" sz="2400" dirty="0"/>
              <a:t>Where appropriate, you should </a:t>
            </a:r>
            <a:r>
              <a:rPr lang="en-GB" sz="2400" dirty="0">
                <a:solidFill>
                  <a:srgbClr val="FF0000"/>
                </a:solidFill>
              </a:rPr>
              <a:t>reuse software </a:t>
            </a:r>
            <a:r>
              <a:rPr lang="en-GB" sz="2400" dirty="0"/>
              <a:t>that has already been developed rather than write new software.</a:t>
            </a:r>
          </a:p>
          <a:p>
            <a:pPr lvl="1"/>
            <a:endParaRPr lang="en-US" dirty="0"/>
          </a:p>
        </p:txBody>
      </p:sp>
      <p:sp>
        <p:nvSpPr>
          <p:cNvPr id="9" name="Slide Number Placeholder 8"/>
          <p:cNvSpPr>
            <a:spLocks noGrp="1"/>
          </p:cNvSpPr>
          <p:nvPr>
            <p:ph type="sldNum" sz="quarter" idx="4294967295"/>
          </p:nvPr>
        </p:nvSpPr>
        <p:spPr/>
        <p:txBody>
          <a:bodyPr/>
          <a:lstStyle/>
          <a:p>
            <a:fld id="{1D5CD492-2BC6-F348-9965-EC1D86DF57A8}" type="slidenum">
              <a:rPr lang="en-US" smtClean="0"/>
              <a:t>22</a:t>
            </a:fld>
            <a:endParaRPr lang="en-US"/>
          </a:p>
        </p:txBody>
      </p:sp>
    </p:spTree>
    <p:extLst>
      <p:ext uri="{BB962C8B-B14F-4D97-AF65-F5344CB8AC3E}">
        <p14:creationId xmlns:p14="http://schemas.microsoft.com/office/powerpoint/2010/main" val="4233894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Software Engineering</a:t>
            </a:r>
          </a:p>
        </p:txBody>
      </p:sp>
      <p:sp>
        <p:nvSpPr>
          <p:cNvPr id="3" name="Content Placeholder 2"/>
          <p:cNvSpPr>
            <a:spLocks noGrp="1"/>
          </p:cNvSpPr>
          <p:nvPr>
            <p:ph idx="1"/>
          </p:nvPr>
        </p:nvSpPr>
        <p:spPr>
          <a:xfrm>
            <a:off x="609603" y="1492541"/>
            <a:ext cx="10815779" cy="3846077"/>
          </a:xfrm>
        </p:spPr>
        <p:txBody>
          <a:bodyPr>
            <a:noAutofit/>
          </a:bodyPr>
          <a:lstStyle/>
          <a:p>
            <a:r>
              <a:rPr lang="en-US" sz="2400" dirty="0"/>
              <a:t>The Web is now a platform for running application and organizations are increasingly developing web-based systems rather than local systems.</a:t>
            </a:r>
          </a:p>
          <a:p>
            <a:endParaRPr lang="en-US" sz="2400" dirty="0"/>
          </a:p>
          <a:p>
            <a:r>
              <a:rPr lang="en-US" sz="2400" dirty="0"/>
              <a:t>Web services allow application functionality to be accessed over the web.</a:t>
            </a:r>
          </a:p>
          <a:p>
            <a:endParaRPr lang="en-US" sz="2400" dirty="0"/>
          </a:p>
          <a:p>
            <a:r>
              <a:rPr lang="en-US" sz="2400" dirty="0"/>
              <a:t>Cloud computing is an approach to the provision of computer services where applications run remotely on the ‘cloud’. </a:t>
            </a:r>
          </a:p>
          <a:p>
            <a:pPr lvl="1"/>
            <a:r>
              <a:rPr lang="en-US" sz="2400" dirty="0"/>
              <a:t>Users do not buy software buy pay according to use.</a:t>
            </a:r>
          </a:p>
        </p:txBody>
      </p:sp>
      <p:sp>
        <p:nvSpPr>
          <p:cNvPr id="9" name="Slide Number Placeholder 8"/>
          <p:cNvSpPr>
            <a:spLocks noGrp="1"/>
          </p:cNvSpPr>
          <p:nvPr>
            <p:ph type="sldNum" sz="quarter" idx="4294967295"/>
          </p:nvPr>
        </p:nvSpPr>
        <p:spPr/>
        <p:txBody>
          <a:bodyPr/>
          <a:lstStyle/>
          <a:p>
            <a:fld id="{1D5CD492-2BC6-F348-9965-EC1D86DF57A8}" type="slidenum">
              <a:rPr lang="en-US" smtClean="0"/>
              <a:t>23</a:t>
            </a:fld>
            <a:endParaRPr lang="en-US"/>
          </a:p>
        </p:txBody>
      </p:sp>
    </p:spTree>
    <p:extLst>
      <p:ext uri="{BB962C8B-B14F-4D97-AF65-F5344CB8AC3E}">
        <p14:creationId xmlns:p14="http://schemas.microsoft.com/office/powerpoint/2010/main" val="3165127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Web-based Software Engineering</a:t>
            </a:r>
          </a:p>
        </p:txBody>
      </p:sp>
      <p:sp>
        <p:nvSpPr>
          <p:cNvPr id="3" name="Content Placeholder 2"/>
          <p:cNvSpPr>
            <a:spLocks noGrp="1"/>
          </p:cNvSpPr>
          <p:nvPr>
            <p:ph idx="1"/>
          </p:nvPr>
        </p:nvSpPr>
        <p:spPr>
          <a:xfrm>
            <a:off x="609604" y="1681018"/>
            <a:ext cx="9706633" cy="3885337"/>
          </a:xfrm>
        </p:spPr>
        <p:txBody>
          <a:bodyPr>
            <a:normAutofit/>
          </a:bodyPr>
          <a:lstStyle/>
          <a:p>
            <a:r>
              <a:rPr lang="en-US" sz="2400" dirty="0"/>
              <a:t>Web-based systems are complex distributed systems but the fundamental principles of software engineering discussed previously are as applicable to them as they are to any other types of system.</a:t>
            </a:r>
          </a:p>
          <a:p>
            <a:endParaRPr lang="en-US" sz="2400" dirty="0"/>
          </a:p>
          <a:p>
            <a:r>
              <a:rPr lang="en-GB" sz="2400" dirty="0"/>
              <a:t>The fundamental ideas of software engineering apply to web-based software in the same way that they apply to other types of software system. </a:t>
            </a:r>
            <a:endParaRPr lang="en-US" sz="2400" dirty="0"/>
          </a:p>
        </p:txBody>
      </p:sp>
      <p:sp>
        <p:nvSpPr>
          <p:cNvPr id="9" name="Slide Number Placeholder 8"/>
          <p:cNvSpPr>
            <a:spLocks noGrp="1"/>
          </p:cNvSpPr>
          <p:nvPr>
            <p:ph type="sldNum" sz="quarter" idx="4294967295"/>
          </p:nvPr>
        </p:nvSpPr>
        <p:spPr/>
        <p:txBody>
          <a:bodyPr/>
          <a:lstStyle/>
          <a:p>
            <a:fld id="{1D5CD492-2BC6-F348-9965-EC1D86DF57A8}" type="slidenum">
              <a:rPr lang="en-US" smtClean="0"/>
              <a:t>24</a:t>
            </a:fld>
            <a:endParaRPr lang="en-US"/>
          </a:p>
        </p:txBody>
      </p:sp>
    </p:spTree>
    <p:extLst>
      <p:ext uri="{BB962C8B-B14F-4D97-AF65-F5344CB8AC3E}">
        <p14:creationId xmlns:p14="http://schemas.microsoft.com/office/powerpoint/2010/main" val="788020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Software Engineering</a:t>
            </a:r>
          </a:p>
        </p:txBody>
      </p:sp>
      <p:sp>
        <p:nvSpPr>
          <p:cNvPr id="3" name="Content Placeholder 2"/>
          <p:cNvSpPr>
            <a:spLocks noGrp="1"/>
          </p:cNvSpPr>
          <p:nvPr>
            <p:ph idx="1"/>
          </p:nvPr>
        </p:nvSpPr>
        <p:spPr>
          <a:xfrm>
            <a:off x="775855" y="1551709"/>
            <a:ext cx="10631053" cy="4533925"/>
          </a:xfrm>
        </p:spPr>
        <p:txBody>
          <a:bodyPr/>
          <a:lstStyle/>
          <a:p>
            <a:r>
              <a:rPr lang="en-GB" sz="2400" dirty="0"/>
              <a:t>Software reuse</a:t>
            </a:r>
          </a:p>
          <a:p>
            <a:pPr lvl="1"/>
            <a:r>
              <a:rPr lang="en-GB" sz="2400" dirty="0"/>
              <a:t>Software reuse is the dominant approach for constructing web-based systems. When building these systems, you think about how you can assemble them from pre-existing software components and systems.</a:t>
            </a:r>
          </a:p>
          <a:p>
            <a:pPr lvl="1"/>
            <a:endParaRPr lang="en-GB" sz="2400" dirty="0"/>
          </a:p>
          <a:p>
            <a:r>
              <a:rPr lang="en-GB" sz="2400" dirty="0"/>
              <a:t>Incremental and agile development</a:t>
            </a:r>
          </a:p>
          <a:p>
            <a:pPr lvl="1"/>
            <a:r>
              <a:rPr lang="en-GB" sz="2400" dirty="0"/>
              <a:t>Web-based systems should be developed and delivered incrementally. It is now generally recognized that it is impractical to specify all the requirements for such systems in advance. </a:t>
            </a:r>
          </a:p>
          <a:p>
            <a:endParaRPr lang="en-US" dirty="0"/>
          </a:p>
        </p:txBody>
      </p:sp>
      <p:sp>
        <p:nvSpPr>
          <p:cNvPr id="9" name="Slide Number Placeholder 8"/>
          <p:cNvSpPr>
            <a:spLocks noGrp="1"/>
          </p:cNvSpPr>
          <p:nvPr>
            <p:ph type="sldNum" sz="quarter" idx="4294967295"/>
          </p:nvPr>
        </p:nvSpPr>
        <p:spPr/>
        <p:txBody>
          <a:bodyPr/>
          <a:lstStyle/>
          <a:p>
            <a:fld id="{1D5CD492-2BC6-F348-9965-EC1D86DF57A8}" type="slidenum">
              <a:rPr lang="en-US" smtClean="0"/>
              <a:t>25</a:t>
            </a:fld>
            <a:endParaRPr lang="en-US"/>
          </a:p>
        </p:txBody>
      </p:sp>
    </p:spTree>
    <p:extLst>
      <p:ext uri="{BB962C8B-B14F-4D97-AF65-F5344CB8AC3E}">
        <p14:creationId xmlns:p14="http://schemas.microsoft.com/office/powerpoint/2010/main" val="1840776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Software Engineering</a:t>
            </a:r>
          </a:p>
        </p:txBody>
      </p:sp>
      <p:sp>
        <p:nvSpPr>
          <p:cNvPr id="3" name="Content Placeholder 2"/>
          <p:cNvSpPr>
            <a:spLocks noGrp="1"/>
          </p:cNvSpPr>
          <p:nvPr>
            <p:ph idx="1"/>
          </p:nvPr>
        </p:nvSpPr>
        <p:spPr>
          <a:xfrm>
            <a:off x="609604" y="1496292"/>
            <a:ext cx="9706633" cy="4070064"/>
          </a:xfrm>
        </p:spPr>
        <p:txBody>
          <a:bodyPr>
            <a:normAutofit/>
          </a:bodyPr>
          <a:lstStyle/>
          <a:p>
            <a:r>
              <a:rPr lang="en-GB" sz="2400" dirty="0"/>
              <a:t>Service-oriented systems</a:t>
            </a:r>
          </a:p>
          <a:p>
            <a:pPr lvl="1"/>
            <a:r>
              <a:rPr lang="en-GB" sz="2400" dirty="0"/>
              <a:t>Software may be implemented using service-oriented software engineering, where the software components are stand-alone web services.  </a:t>
            </a:r>
          </a:p>
          <a:p>
            <a:pPr lvl="1"/>
            <a:endParaRPr lang="en-GB" sz="2400" dirty="0"/>
          </a:p>
          <a:p>
            <a:r>
              <a:rPr lang="en-GB" sz="2400" dirty="0"/>
              <a:t>Rich interfaces</a:t>
            </a:r>
          </a:p>
          <a:p>
            <a:pPr lvl="1"/>
            <a:r>
              <a:rPr lang="en-GB" sz="2400" dirty="0"/>
              <a:t>Interface development technologies such as AJAX and HTML5 have emerged that support the creation of rich interfaces within a web browser.   </a:t>
            </a:r>
          </a:p>
          <a:p>
            <a:endParaRPr lang="en-US" dirty="0"/>
          </a:p>
        </p:txBody>
      </p:sp>
      <p:sp>
        <p:nvSpPr>
          <p:cNvPr id="9" name="Slide Number Placeholder 8"/>
          <p:cNvSpPr>
            <a:spLocks noGrp="1"/>
          </p:cNvSpPr>
          <p:nvPr>
            <p:ph type="sldNum" sz="quarter" idx="4294967295"/>
          </p:nvPr>
        </p:nvSpPr>
        <p:spPr/>
        <p:txBody>
          <a:bodyPr/>
          <a:lstStyle/>
          <a:p>
            <a:fld id="{1D5CD492-2BC6-F348-9965-EC1D86DF57A8}" type="slidenum">
              <a:rPr lang="en-US" smtClean="0"/>
              <a:t>26</a:t>
            </a:fld>
            <a:endParaRPr lang="en-US"/>
          </a:p>
        </p:txBody>
      </p:sp>
    </p:spTree>
    <p:extLst>
      <p:ext uri="{BB962C8B-B14F-4D97-AF65-F5344CB8AC3E}">
        <p14:creationId xmlns:p14="http://schemas.microsoft.com/office/powerpoint/2010/main" val="3184039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Project Failure – why?</a:t>
            </a:r>
          </a:p>
        </p:txBody>
      </p:sp>
      <p:sp>
        <p:nvSpPr>
          <p:cNvPr id="3" name="Content Placeholder 2"/>
          <p:cNvSpPr>
            <a:spLocks noGrp="1"/>
          </p:cNvSpPr>
          <p:nvPr>
            <p:ph idx="1"/>
          </p:nvPr>
        </p:nvSpPr>
        <p:spPr>
          <a:xfrm>
            <a:off x="609604" y="1257794"/>
            <a:ext cx="10677232" cy="4308561"/>
          </a:xfrm>
        </p:spPr>
        <p:txBody>
          <a:bodyPr>
            <a:noAutofit/>
          </a:bodyPr>
          <a:lstStyle/>
          <a:p>
            <a:r>
              <a:rPr lang="en-GB" sz="2200" i="1" dirty="0"/>
              <a:t>Increasing system complexity</a:t>
            </a:r>
            <a:r>
              <a:rPr lang="en-GB" sz="2200" dirty="0"/>
              <a:t> </a:t>
            </a:r>
          </a:p>
          <a:p>
            <a:pPr lvl="1"/>
            <a:r>
              <a:rPr lang="en-GB" sz="2200" dirty="0"/>
              <a:t>As new software engineering techniques help us to build larger, more complex systems, the demands change. Systems have to be built and delivered more quickly; larger, even more complex systems are required; systems have to have new capabilities that were previously thought to be impossible. </a:t>
            </a:r>
          </a:p>
          <a:p>
            <a:pPr lvl="1"/>
            <a:endParaRPr lang="en-GB" sz="2200" dirty="0"/>
          </a:p>
          <a:p>
            <a:r>
              <a:rPr lang="en-GB" sz="2200" i="1" dirty="0"/>
              <a:t>Failure to use software engineering methods</a:t>
            </a:r>
            <a:r>
              <a:rPr lang="en-GB" sz="2200" dirty="0"/>
              <a:t> </a:t>
            </a:r>
          </a:p>
          <a:p>
            <a:pPr lvl="1"/>
            <a:r>
              <a:rPr lang="en-GB" sz="2200" dirty="0"/>
              <a:t>It is fairly easy to write computer programs without using software engineering methods and techniques. Many companies have drifted into software development as their products and services have evolved. They do not use software engineering methods in their everyday work. Consequently, their software is often more expensive and less reliable than it should be. </a:t>
            </a:r>
            <a:endParaRPr lang="en-US" sz="2200" dirty="0"/>
          </a:p>
        </p:txBody>
      </p:sp>
      <p:sp>
        <p:nvSpPr>
          <p:cNvPr id="9" name="Slide Number Placeholder 8"/>
          <p:cNvSpPr>
            <a:spLocks noGrp="1"/>
          </p:cNvSpPr>
          <p:nvPr>
            <p:ph type="sldNum" sz="quarter" idx="4294967295"/>
          </p:nvPr>
        </p:nvSpPr>
        <p:spPr/>
        <p:txBody>
          <a:bodyPr/>
          <a:lstStyle/>
          <a:p>
            <a:fld id="{1D5CD492-2BC6-F348-9965-EC1D86DF57A8}" type="slidenum">
              <a:rPr lang="en-US" smtClean="0"/>
              <a:t>27</a:t>
            </a:fld>
            <a:endParaRPr lang="en-US"/>
          </a:p>
        </p:txBody>
      </p:sp>
    </p:spTree>
    <p:extLst>
      <p:ext uri="{BB962C8B-B14F-4D97-AF65-F5344CB8AC3E}">
        <p14:creationId xmlns:p14="http://schemas.microsoft.com/office/powerpoint/2010/main" val="24076639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Home-Reading</a:t>
            </a:r>
            <a:endParaRPr lang="en-GB" dirty="0"/>
          </a:p>
        </p:txBody>
      </p:sp>
      <p:sp>
        <p:nvSpPr>
          <p:cNvPr id="3" name="Content Placeholder 2"/>
          <p:cNvSpPr>
            <a:spLocks noGrp="1"/>
          </p:cNvSpPr>
          <p:nvPr>
            <p:ph idx="1"/>
          </p:nvPr>
        </p:nvSpPr>
        <p:spPr>
          <a:xfrm>
            <a:off x="609604" y="1496292"/>
            <a:ext cx="10640287" cy="4070064"/>
          </a:xfrm>
        </p:spPr>
        <p:txBody>
          <a:bodyPr>
            <a:normAutofit/>
          </a:bodyPr>
          <a:lstStyle/>
          <a:p>
            <a:r>
              <a:rPr lang="en-MY" sz="2400" dirty="0"/>
              <a:t>Look for reading material “</a:t>
            </a:r>
            <a:r>
              <a:rPr lang="en-US" sz="2400" dirty="0"/>
              <a:t>Reading - No Silver Bullet - </a:t>
            </a:r>
            <a:r>
              <a:rPr lang="en-US" sz="2400" dirty="0" err="1"/>
              <a:t>Essensce</a:t>
            </a:r>
            <a:r>
              <a:rPr lang="en-US" sz="2400" dirty="0"/>
              <a:t> and Accident in SE” in week 1, digest the contents and understand the reasons behind software failure. </a:t>
            </a:r>
          </a:p>
          <a:p>
            <a:endParaRPr lang="en-US" sz="2400" dirty="0"/>
          </a:p>
          <a:p>
            <a:r>
              <a:rPr lang="en-US" sz="2400" dirty="0"/>
              <a:t>Read the article: </a:t>
            </a:r>
            <a:r>
              <a:rPr lang="en-US" sz="2400" b="1" dirty="0"/>
              <a:t>The Biggest Software Failures in Recent Years</a:t>
            </a:r>
            <a:endParaRPr lang="en-US" sz="2400" dirty="0"/>
          </a:p>
          <a:p>
            <a:r>
              <a:rPr lang="en-GB" sz="2400" dirty="0">
                <a:hlinkClick r:id="rId2"/>
              </a:rPr>
              <a:t>https://dzone.com/articles/the-biggest-software-failures-in-recent-years</a:t>
            </a:r>
            <a:r>
              <a:rPr lang="en-GB" sz="2400" dirty="0"/>
              <a:t> </a:t>
            </a:r>
          </a:p>
        </p:txBody>
      </p:sp>
    </p:spTree>
    <p:extLst>
      <p:ext uri="{BB962C8B-B14F-4D97-AF65-F5344CB8AC3E}">
        <p14:creationId xmlns:p14="http://schemas.microsoft.com/office/powerpoint/2010/main" val="17136427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306638"/>
            <a:ext cx="8229600" cy="1143000"/>
          </a:xfrm>
        </p:spPr>
        <p:txBody>
          <a:bodyPr/>
          <a:lstStyle/>
          <a:p>
            <a:pPr algn="ctr"/>
            <a:r>
              <a:rPr lang="en-US" dirty="0"/>
              <a:t>Software Engineering Ethics</a:t>
            </a:r>
          </a:p>
        </p:txBody>
      </p:sp>
      <p:sp>
        <p:nvSpPr>
          <p:cNvPr id="8" name="Slide Number Placeholder 7"/>
          <p:cNvSpPr>
            <a:spLocks noGrp="1"/>
          </p:cNvSpPr>
          <p:nvPr>
            <p:ph type="sldNum" sz="quarter" idx="4294967295"/>
          </p:nvPr>
        </p:nvSpPr>
        <p:spPr/>
        <p:txBody>
          <a:bodyPr/>
          <a:lstStyle/>
          <a:p>
            <a:fld id="{1D5CD492-2BC6-F348-9965-EC1D86DF57A8}" type="slidenum">
              <a:rPr lang="en-US" smtClean="0"/>
              <a:t>29</a:t>
            </a:fld>
            <a:endParaRPr lang="en-US"/>
          </a:p>
        </p:txBody>
      </p:sp>
    </p:spTree>
    <p:extLst>
      <p:ext uri="{BB962C8B-B14F-4D97-AF65-F5344CB8AC3E}">
        <p14:creationId xmlns:p14="http://schemas.microsoft.com/office/powerpoint/2010/main" val="2231381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3" y="411001"/>
            <a:ext cx="9515959" cy="752781"/>
          </a:xfrm>
        </p:spPr>
        <p:txBody>
          <a:bodyPr/>
          <a:lstStyle/>
          <a:p>
            <a:r>
              <a:rPr lang="en-US" dirty="0"/>
              <a:t>Course Assessment:</a:t>
            </a:r>
          </a:p>
        </p:txBody>
      </p:sp>
      <p:sp>
        <p:nvSpPr>
          <p:cNvPr id="3" name="Content Placeholder 2"/>
          <p:cNvSpPr>
            <a:spLocks noGrp="1"/>
          </p:cNvSpPr>
          <p:nvPr>
            <p:ph sz="half" idx="1"/>
          </p:nvPr>
        </p:nvSpPr>
        <p:spPr>
          <a:xfrm>
            <a:off x="609604" y="1283856"/>
            <a:ext cx="9706633" cy="4282500"/>
          </a:xfrm>
        </p:spPr>
        <p:txBody>
          <a:bodyPr/>
          <a:lstStyle/>
          <a:p>
            <a:pPr marL="0" indent="0">
              <a:buNone/>
            </a:pPr>
            <a:r>
              <a:rPr lang="en-US" sz="2000" dirty="0"/>
              <a:t>Assignment 1 (30%) – individual work</a:t>
            </a:r>
          </a:p>
          <a:p>
            <a:r>
              <a:rPr lang="en-US" sz="2000" dirty="0"/>
              <a:t>Release date: week 2</a:t>
            </a:r>
          </a:p>
          <a:p>
            <a:r>
              <a:rPr lang="en-US" sz="2000" dirty="0"/>
              <a:t>Submission date: week 6</a:t>
            </a:r>
          </a:p>
          <a:p>
            <a:endParaRPr lang="en-US" sz="2000" dirty="0"/>
          </a:p>
          <a:p>
            <a:pPr marL="0" indent="0">
              <a:buNone/>
            </a:pPr>
            <a:r>
              <a:rPr lang="en-US" sz="2000" dirty="0"/>
              <a:t>Assignment 2 (30%) – group work of 3</a:t>
            </a:r>
          </a:p>
          <a:p>
            <a:r>
              <a:rPr lang="en-US" sz="2000" dirty="0"/>
              <a:t>Release date: week 6</a:t>
            </a:r>
          </a:p>
          <a:p>
            <a:r>
              <a:rPr lang="en-US" sz="2000" dirty="0"/>
              <a:t>Submission date: week 10</a:t>
            </a:r>
          </a:p>
          <a:p>
            <a:endParaRPr lang="en-US" sz="2000" dirty="0"/>
          </a:p>
          <a:p>
            <a:pPr marL="0" indent="0">
              <a:buNone/>
            </a:pPr>
            <a:r>
              <a:rPr lang="en-US" sz="2000" dirty="0"/>
              <a:t>Final Exam (40%) </a:t>
            </a:r>
          </a:p>
          <a:p>
            <a:r>
              <a:rPr lang="en-US" sz="2000" dirty="0"/>
              <a:t>During exam week.</a:t>
            </a:r>
          </a:p>
          <a:p>
            <a:endParaRPr lang="en-US" dirty="0"/>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3</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63575996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982785" y="295565"/>
            <a:ext cx="8192966" cy="917575"/>
          </a:xfrm>
          <a:noFill/>
        </p:spPr>
        <p:txBody>
          <a:bodyPr anchor="ctr"/>
          <a:lstStyle/>
          <a:p>
            <a:r>
              <a:rPr lang="en-GB" dirty="0"/>
              <a:t>Software Engineering Ethics</a:t>
            </a:r>
          </a:p>
        </p:txBody>
      </p:sp>
      <p:sp>
        <p:nvSpPr>
          <p:cNvPr id="80901" name="Rectangle 5"/>
          <p:cNvSpPr>
            <a:spLocks noGrp="1" noChangeArrowheads="1"/>
          </p:cNvSpPr>
          <p:nvPr>
            <p:ph idx="1"/>
          </p:nvPr>
        </p:nvSpPr>
        <p:spPr>
          <a:xfrm>
            <a:off x="609604" y="1450110"/>
            <a:ext cx="10437087" cy="4116246"/>
          </a:xfrm>
        </p:spPr>
        <p:txBody>
          <a:bodyPr>
            <a:normAutofit/>
          </a:bodyPr>
          <a:lstStyle/>
          <a:p>
            <a:r>
              <a:rPr lang="en-GB" sz="2400" dirty="0"/>
              <a:t>Software engineering involves wider responsibilities than simply the application of technical skills.</a:t>
            </a:r>
          </a:p>
          <a:p>
            <a:endParaRPr lang="en-GB" sz="2400" dirty="0"/>
          </a:p>
          <a:p>
            <a:r>
              <a:rPr lang="en-GB" sz="2400" dirty="0"/>
              <a:t>Software engineers must behave in an honest and ethically responsible way if they are to be respected as professionals.</a:t>
            </a:r>
          </a:p>
          <a:p>
            <a:endParaRPr lang="en-GB" sz="2400" dirty="0"/>
          </a:p>
          <a:p>
            <a:r>
              <a:rPr lang="en-GB" sz="2400" dirty="0"/>
              <a:t>Ethical behaviour is more than simply upholding the law but involves following a set of principles that are morally correct.</a:t>
            </a:r>
          </a:p>
        </p:txBody>
      </p:sp>
      <p:sp>
        <p:nvSpPr>
          <p:cNvPr id="7" name="Slide Number Placeholder 6"/>
          <p:cNvSpPr>
            <a:spLocks noGrp="1"/>
          </p:cNvSpPr>
          <p:nvPr>
            <p:ph type="sldNum" sz="quarter" idx="4294967295"/>
          </p:nvPr>
        </p:nvSpPr>
        <p:spPr/>
        <p:txBody>
          <a:bodyPr/>
          <a:lstStyle/>
          <a:p>
            <a:fld id="{1D5CD492-2BC6-F348-9965-EC1D86DF57A8}" type="slidenum">
              <a:rPr lang="en-US" smtClean="0"/>
              <a:t>30</a:t>
            </a:fld>
            <a:endParaRPr lang="en-US"/>
          </a:p>
        </p:txBody>
      </p:sp>
    </p:spTree>
    <p:extLst>
      <p:ext uri="{BB962C8B-B14F-4D97-AF65-F5344CB8AC3E}">
        <p14:creationId xmlns:p14="http://schemas.microsoft.com/office/powerpoint/2010/main" val="20004571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dirty="0"/>
              <a:t>Issues of Professional Responsibility</a:t>
            </a:r>
          </a:p>
        </p:txBody>
      </p:sp>
      <p:sp>
        <p:nvSpPr>
          <p:cNvPr id="81925" name="Rectangle 5"/>
          <p:cNvSpPr>
            <a:spLocks noGrp="1" noChangeArrowheads="1"/>
          </p:cNvSpPr>
          <p:nvPr>
            <p:ph idx="1"/>
          </p:nvPr>
        </p:nvSpPr>
        <p:spPr>
          <a:xfrm>
            <a:off x="609604" y="1625600"/>
            <a:ext cx="9706633" cy="3940755"/>
          </a:xfrm>
        </p:spPr>
        <p:txBody>
          <a:bodyPr>
            <a:normAutofit/>
          </a:bodyPr>
          <a:lstStyle/>
          <a:p>
            <a:pPr>
              <a:lnSpc>
                <a:spcPct val="90000"/>
              </a:lnSpc>
            </a:pPr>
            <a:r>
              <a:rPr lang="en-GB" sz="2400" dirty="0"/>
              <a:t>Confidentiality </a:t>
            </a:r>
          </a:p>
          <a:p>
            <a:pPr lvl="1">
              <a:lnSpc>
                <a:spcPct val="90000"/>
              </a:lnSpc>
            </a:pPr>
            <a:r>
              <a:rPr lang="en-GB" sz="2400" dirty="0"/>
              <a:t>Engineers should normally respect the confidentiality of their employers or clients irrespective of whether or not a formal confidentiality agreement has been signed.</a:t>
            </a:r>
          </a:p>
          <a:p>
            <a:pPr lvl="1">
              <a:lnSpc>
                <a:spcPct val="90000"/>
              </a:lnSpc>
            </a:pPr>
            <a:endParaRPr lang="en-GB" sz="2400" dirty="0"/>
          </a:p>
          <a:p>
            <a:pPr>
              <a:lnSpc>
                <a:spcPct val="90000"/>
              </a:lnSpc>
            </a:pPr>
            <a:r>
              <a:rPr lang="en-GB" sz="2400" dirty="0"/>
              <a:t>Competence </a:t>
            </a:r>
          </a:p>
          <a:p>
            <a:pPr lvl="1">
              <a:lnSpc>
                <a:spcPct val="90000"/>
              </a:lnSpc>
            </a:pPr>
            <a:r>
              <a:rPr lang="en-GB" sz="2400" dirty="0"/>
              <a:t>Engineers should not misrepresent their level of competence. They should not knowingly accept work which is </a:t>
            </a:r>
            <a:r>
              <a:rPr lang="en-GB" sz="2400" dirty="0" err="1"/>
              <a:t>outwith</a:t>
            </a:r>
            <a:r>
              <a:rPr lang="en-GB" sz="2400" dirty="0"/>
              <a:t> their competence.</a:t>
            </a:r>
          </a:p>
          <a:p>
            <a:pPr>
              <a:lnSpc>
                <a:spcPct val="90000"/>
              </a:lnSpc>
            </a:pPr>
            <a:endParaRPr lang="en-GB" dirty="0"/>
          </a:p>
        </p:txBody>
      </p:sp>
      <p:sp>
        <p:nvSpPr>
          <p:cNvPr id="7" name="Slide Number Placeholder 6"/>
          <p:cNvSpPr>
            <a:spLocks noGrp="1"/>
          </p:cNvSpPr>
          <p:nvPr>
            <p:ph type="sldNum" sz="quarter" idx="4294967295"/>
          </p:nvPr>
        </p:nvSpPr>
        <p:spPr/>
        <p:txBody>
          <a:bodyPr/>
          <a:lstStyle/>
          <a:p>
            <a:fld id="{1D5CD492-2BC6-F348-9965-EC1D86DF57A8}" type="slidenum">
              <a:rPr lang="en-US" smtClean="0"/>
              <a:t>31</a:t>
            </a:fld>
            <a:endParaRPr lang="en-US"/>
          </a:p>
        </p:txBody>
      </p:sp>
    </p:spTree>
    <p:extLst>
      <p:ext uri="{BB962C8B-B14F-4D97-AF65-F5344CB8AC3E}">
        <p14:creationId xmlns:p14="http://schemas.microsoft.com/office/powerpoint/2010/main" val="40515359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dirty="0"/>
              <a:t>Issues of Professional Responsibility</a:t>
            </a:r>
          </a:p>
        </p:txBody>
      </p:sp>
      <p:sp>
        <p:nvSpPr>
          <p:cNvPr id="83973" name="Rectangle 5"/>
          <p:cNvSpPr>
            <a:spLocks noGrp="1" noChangeArrowheads="1"/>
          </p:cNvSpPr>
          <p:nvPr>
            <p:ph idx="1"/>
          </p:nvPr>
        </p:nvSpPr>
        <p:spPr>
          <a:xfrm>
            <a:off x="609604" y="1690256"/>
            <a:ext cx="10344723" cy="3876100"/>
          </a:xfrm>
        </p:spPr>
        <p:txBody>
          <a:bodyPr>
            <a:normAutofit/>
          </a:bodyPr>
          <a:lstStyle/>
          <a:p>
            <a:r>
              <a:rPr lang="en-GB" sz="2400" dirty="0"/>
              <a:t>Intellectual property rights </a:t>
            </a:r>
          </a:p>
          <a:p>
            <a:pPr lvl="1"/>
            <a:r>
              <a:rPr lang="en-GB" sz="2000" dirty="0"/>
              <a:t>Engineers should be aware of local laws governing the use of intellectual property such as patents, copyright, etc. They should be careful to ensure that the intellectual property of employers and clients is protected.</a:t>
            </a:r>
          </a:p>
          <a:p>
            <a:pPr marL="457188" lvl="1" indent="0">
              <a:buNone/>
            </a:pPr>
            <a:endParaRPr lang="en-GB" sz="2000" dirty="0"/>
          </a:p>
          <a:p>
            <a:r>
              <a:rPr lang="en-GB" sz="2400" dirty="0"/>
              <a:t>Computer misuse </a:t>
            </a:r>
          </a:p>
          <a:p>
            <a:pPr lvl="1"/>
            <a:r>
              <a:rPr lang="en-GB" sz="2000" dirty="0"/>
              <a:t>Software engineers should not use their technical skills to misuse other people’s computers. Computer misuse ranges from relatively trivial (game playing on an employer’s machine, say) to extremely serious (dissemination of viruses). </a:t>
            </a:r>
          </a:p>
        </p:txBody>
      </p:sp>
      <p:sp>
        <p:nvSpPr>
          <p:cNvPr id="7" name="Slide Number Placeholder 6"/>
          <p:cNvSpPr>
            <a:spLocks noGrp="1"/>
          </p:cNvSpPr>
          <p:nvPr>
            <p:ph type="sldNum" sz="quarter" idx="4294967295"/>
          </p:nvPr>
        </p:nvSpPr>
        <p:spPr/>
        <p:txBody>
          <a:bodyPr/>
          <a:lstStyle/>
          <a:p>
            <a:fld id="{1D5CD492-2BC6-F348-9965-EC1D86DF57A8}" type="slidenum">
              <a:rPr lang="en-US" smtClean="0"/>
              <a:t>32</a:t>
            </a:fld>
            <a:endParaRPr lang="en-US"/>
          </a:p>
        </p:txBody>
      </p:sp>
    </p:spTree>
    <p:extLst>
      <p:ext uri="{BB962C8B-B14F-4D97-AF65-F5344CB8AC3E}">
        <p14:creationId xmlns:p14="http://schemas.microsoft.com/office/powerpoint/2010/main" val="28277732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Code of Ethics</a:t>
            </a:r>
          </a:p>
        </p:txBody>
      </p:sp>
      <p:sp>
        <p:nvSpPr>
          <p:cNvPr id="82949" name="Rectangle 5"/>
          <p:cNvSpPr>
            <a:spLocks noGrp="1" noChangeArrowheads="1"/>
          </p:cNvSpPr>
          <p:nvPr>
            <p:ph idx="1"/>
          </p:nvPr>
        </p:nvSpPr>
        <p:spPr>
          <a:xfrm>
            <a:off x="609604" y="1514764"/>
            <a:ext cx="9706633" cy="4051591"/>
          </a:xfrm>
        </p:spPr>
        <p:txBody>
          <a:bodyPr>
            <a:noAutofit/>
          </a:bodyPr>
          <a:lstStyle/>
          <a:p>
            <a:pPr>
              <a:lnSpc>
                <a:spcPct val="90000"/>
              </a:lnSpc>
            </a:pPr>
            <a:r>
              <a:rPr lang="en-GB" sz="2400" dirty="0"/>
              <a:t>The professional societies in the US have cooperated to produce a code of ethical practice.</a:t>
            </a:r>
          </a:p>
          <a:p>
            <a:pPr>
              <a:lnSpc>
                <a:spcPct val="90000"/>
              </a:lnSpc>
            </a:pPr>
            <a:endParaRPr lang="en-GB" sz="2400" dirty="0"/>
          </a:p>
          <a:p>
            <a:pPr>
              <a:lnSpc>
                <a:spcPct val="90000"/>
              </a:lnSpc>
            </a:pPr>
            <a:r>
              <a:rPr lang="en-GB" sz="2400" dirty="0"/>
              <a:t>Members of these organisations sign up to the code of practice when they join.</a:t>
            </a:r>
          </a:p>
          <a:p>
            <a:pPr>
              <a:lnSpc>
                <a:spcPct val="90000"/>
              </a:lnSpc>
            </a:pPr>
            <a:endParaRPr lang="en-GB" sz="2400" dirty="0"/>
          </a:p>
          <a:p>
            <a:pPr>
              <a:lnSpc>
                <a:spcPct val="90000"/>
              </a:lnSpc>
            </a:pPr>
            <a:r>
              <a:rPr lang="en-GB" sz="2400" dirty="0"/>
              <a:t>The Code contains eight Principles related to the behaviour of and decisions made by professional software engineers, including practitioners, educators, managers, supervisors and policy makers, as well as trainees and students of the profession. </a:t>
            </a:r>
          </a:p>
        </p:txBody>
      </p:sp>
      <p:sp>
        <p:nvSpPr>
          <p:cNvPr id="7" name="Slide Number Placeholder 6"/>
          <p:cNvSpPr>
            <a:spLocks noGrp="1"/>
          </p:cNvSpPr>
          <p:nvPr>
            <p:ph type="sldNum" sz="quarter" idx="4294967295"/>
          </p:nvPr>
        </p:nvSpPr>
        <p:spPr/>
        <p:txBody>
          <a:bodyPr/>
          <a:lstStyle/>
          <a:p>
            <a:fld id="{1D5CD492-2BC6-F348-9965-EC1D86DF57A8}" type="slidenum">
              <a:rPr lang="en-US" smtClean="0"/>
              <a:t>33</a:t>
            </a:fld>
            <a:endParaRPr lang="en-US"/>
          </a:p>
        </p:txBody>
      </p:sp>
    </p:spTree>
    <p:extLst>
      <p:ext uri="{BB962C8B-B14F-4D97-AF65-F5344CB8AC3E}">
        <p14:creationId xmlns:p14="http://schemas.microsoft.com/office/powerpoint/2010/main" val="1389517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Rationale for the Code of Ethics</a:t>
            </a:r>
          </a:p>
        </p:txBody>
      </p:sp>
      <p:sp>
        <p:nvSpPr>
          <p:cNvPr id="3" name="Content Placeholder 2"/>
          <p:cNvSpPr>
            <a:spLocks noGrp="1"/>
          </p:cNvSpPr>
          <p:nvPr>
            <p:ph idx="1"/>
          </p:nvPr>
        </p:nvSpPr>
        <p:spPr>
          <a:xfrm>
            <a:off x="609604" y="1560946"/>
            <a:ext cx="10658760" cy="4005410"/>
          </a:xfrm>
        </p:spPr>
        <p:txBody>
          <a:bodyPr>
            <a:normAutofit/>
          </a:bodyPr>
          <a:lstStyle/>
          <a:p>
            <a:pPr lvl="1"/>
            <a:r>
              <a:rPr lang="en-GB" sz="2000" i="1" dirty="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p>
          <a:p>
            <a:pPr lvl="1"/>
            <a:endParaRPr lang="en-GB" sz="2000" i="1" dirty="0"/>
          </a:p>
          <a:p>
            <a:pPr lvl="1"/>
            <a:r>
              <a:rPr lang="en-GB" sz="2000" i="1" dirty="0"/>
              <a:t>Because of their roles in developing software systems, software engineers have significant</a:t>
            </a:r>
            <a:r>
              <a:rPr lang="en-GB" sz="2000" dirty="0"/>
              <a:t> </a:t>
            </a:r>
            <a:r>
              <a:rPr lang="en-GB" sz="2000" i="1" dirty="0"/>
              <a: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lang="en-US" sz="2000" dirty="0"/>
          </a:p>
        </p:txBody>
      </p:sp>
      <p:sp>
        <p:nvSpPr>
          <p:cNvPr id="9" name="Slide Number Placeholder 8"/>
          <p:cNvSpPr>
            <a:spLocks noGrp="1"/>
          </p:cNvSpPr>
          <p:nvPr>
            <p:ph type="sldNum" sz="quarter" idx="4294967295"/>
          </p:nvPr>
        </p:nvSpPr>
        <p:spPr/>
        <p:txBody>
          <a:bodyPr/>
          <a:lstStyle/>
          <a:p>
            <a:fld id="{1D5CD492-2BC6-F348-9965-EC1D86DF57A8}" type="slidenum">
              <a:rPr lang="en-US" smtClean="0"/>
              <a:t>34</a:t>
            </a:fld>
            <a:endParaRPr lang="en-US"/>
          </a:p>
        </p:txBody>
      </p:sp>
    </p:spTree>
    <p:extLst>
      <p:ext uri="{BB962C8B-B14F-4D97-AF65-F5344CB8AC3E}">
        <p14:creationId xmlns:p14="http://schemas.microsoft.com/office/powerpoint/2010/main" val="13854332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1002145" y="128698"/>
            <a:ext cx="6873874" cy="836957"/>
          </a:xfrm>
        </p:spPr>
        <p:txBody>
          <a:bodyPr/>
          <a:lstStyle/>
          <a:p>
            <a:pPr eaLnBrk="1" hangingPunct="1"/>
            <a:r>
              <a:rPr lang="en-GB" dirty="0"/>
              <a:t>The ACM/IEEE Code of Ethics </a:t>
            </a:r>
            <a:endParaRPr lang="en-US" dirty="0"/>
          </a:p>
        </p:txBody>
      </p:sp>
      <p:sp>
        <p:nvSpPr>
          <p:cNvPr id="6" name="TextBox 5"/>
          <p:cNvSpPr txBox="1"/>
          <p:nvPr/>
        </p:nvSpPr>
        <p:spPr>
          <a:xfrm>
            <a:off x="1002145" y="1034473"/>
            <a:ext cx="9440367" cy="3985706"/>
          </a:xfrm>
          <a:prstGeom prst="rect">
            <a:avLst/>
          </a:prstGeom>
          <a:solidFill>
            <a:srgbClr val="FFFF00">
              <a:alpha val="34000"/>
            </a:srgbClr>
          </a:solidFill>
        </p:spPr>
        <p:txBody>
          <a:bodyPr wrap="square" rtlCol="0">
            <a:spAutoFit/>
          </a:bodyPr>
          <a:lstStyle/>
          <a:p>
            <a:r>
              <a:rPr lang="en-US" sz="1600" b="1" dirty="0"/>
              <a:t>Software Engineering Code of Ethics and Professional Practice</a:t>
            </a:r>
          </a:p>
          <a:p>
            <a:endParaRPr lang="en-GB" sz="1600" dirty="0"/>
          </a:p>
          <a:p>
            <a:r>
              <a:rPr lang="en-US" sz="1600" dirty="0"/>
              <a:t>ACM/IEEE-CS Joint Task Force on Software Engineering Ethics and Professional Practices</a:t>
            </a:r>
          </a:p>
          <a:p>
            <a:r>
              <a:rPr lang="en-US" sz="1600" b="1" dirty="0"/>
              <a:t> </a:t>
            </a:r>
            <a:endParaRPr lang="en-GB" sz="1600" dirty="0"/>
          </a:p>
          <a:p>
            <a:r>
              <a:rPr lang="en-US" sz="1600" b="1" dirty="0"/>
              <a:t>PREAMBLE</a:t>
            </a:r>
            <a:endParaRPr lang="en-GB" sz="1600" dirty="0"/>
          </a:p>
          <a:p>
            <a:pPr>
              <a:spcAft>
                <a:spcPts val="600"/>
              </a:spcAft>
            </a:pPr>
            <a:r>
              <a:rPr lang="en-US" sz="1600" dirty="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1600" dirty="0"/>
          </a:p>
          <a:p>
            <a:r>
              <a:rPr lang="en-US" sz="1600" dirty="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a:p>
          <a:p>
            <a:r>
              <a:rPr lang="en-US" sz="1200" dirty="0"/>
              <a:t> </a:t>
            </a:r>
            <a:endParaRPr lang="en-GB" sz="1200" dirty="0"/>
          </a:p>
          <a:p>
            <a:endParaRPr lang="en-US" sz="1200" dirty="0"/>
          </a:p>
        </p:txBody>
      </p:sp>
      <p:sp>
        <p:nvSpPr>
          <p:cNvPr id="8" name="Slide Number Placeholder 7"/>
          <p:cNvSpPr>
            <a:spLocks noGrp="1"/>
          </p:cNvSpPr>
          <p:nvPr>
            <p:ph type="sldNum" sz="quarter" idx="4294967295"/>
          </p:nvPr>
        </p:nvSpPr>
        <p:spPr/>
        <p:txBody>
          <a:bodyPr/>
          <a:lstStyle/>
          <a:p>
            <a:fld id="{1D5CD492-2BC6-F348-9965-EC1D86DF57A8}" type="slidenum">
              <a:rPr lang="en-US" smtClean="0"/>
              <a:t>35</a:t>
            </a:fld>
            <a:endParaRPr lang="en-US"/>
          </a:p>
        </p:txBody>
      </p:sp>
    </p:spTree>
    <p:extLst>
      <p:ext uri="{BB962C8B-B14F-4D97-AF65-F5344CB8AC3E}">
        <p14:creationId xmlns:p14="http://schemas.microsoft.com/office/powerpoint/2010/main" val="29691755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798945" y="165644"/>
            <a:ext cx="6873874" cy="836957"/>
          </a:xfrm>
        </p:spPr>
        <p:txBody>
          <a:bodyPr/>
          <a:lstStyle/>
          <a:p>
            <a:pPr eaLnBrk="1" hangingPunct="1"/>
            <a:r>
              <a:rPr lang="en-GB" dirty="0"/>
              <a:t>Ethical Principles</a:t>
            </a:r>
            <a:endParaRPr lang="en-US" dirty="0"/>
          </a:p>
        </p:txBody>
      </p:sp>
      <p:sp>
        <p:nvSpPr>
          <p:cNvPr id="6" name="TextBox 5"/>
          <p:cNvSpPr txBox="1"/>
          <p:nvPr/>
        </p:nvSpPr>
        <p:spPr>
          <a:xfrm>
            <a:off x="678872" y="849747"/>
            <a:ext cx="9777494" cy="5324535"/>
          </a:xfrm>
          <a:prstGeom prst="rect">
            <a:avLst/>
          </a:prstGeom>
          <a:solidFill>
            <a:srgbClr val="FFFF00">
              <a:alpha val="34000"/>
            </a:srgbClr>
          </a:solidFill>
        </p:spPr>
        <p:txBody>
          <a:bodyPr wrap="square" rtlCol="0">
            <a:spAutoFit/>
          </a:bodyPr>
          <a:lstStyle/>
          <a:p>
            <a:r>
              <a:rPr lang="en-US" dirty="0"/>
              <a:t> </a:t>
            </a:r>
            <a:endParaRPr lang="en-GB" dirty="0"/>
          </a:p>
          <a:p>
            <a:pPr marL="342900" indent="-342900">
              <a:spcAft>
                <a:spcPts val="600"/>
              </a:spcAft>
              <a:buFont typeface="+mj-lt"/>
              <a:buAutoNum type="arabicPeriod"/>
            </a:pPr>
            <a:r>
              <a:rPr lang="en-US" dirty="0"/>
              <a:t>PUBLIC - Software engineers shall act consistently with the public interest.</a:t>
            </a:r>
            <a:endParaRPr lang="en-GB" dirty="0"/>
          </a:p>
          <a:p>
            <a:pPr marL="342900" indent="-342900">
              <a:spcAft>
                <a:spcPts val="600"/>
              </a:spcAft>
              <a:buFont typeface="+mj-lt"/>
              <a:buAutoNum type="arabicPeriod"/>
            </a:pPr>
            <a:r>
              <a:rPr lang="en-GB" dirty="0"/>
              <a:t>CLIENT AND EMPLOYER - Software engineers shall act in a manner that is in the best interests of their client and employer consistent with the public interest.</a:t>
            </a:r>
          </a:p>
          <a:p>
            <a:pPr marL="342900" indent="-342900">
              <a:spcAft>
                <a:spcPts val="600"/>
              </a:spcAft>
              <a:buFont typeface="+mj-lt"/>
              <a:buAutoNum type="arabicPeriod"/>
            </a:pPr>
            <a:r>
              <a:rPr lang="en-US" dirty="0"/>
              <a:t>PRODUCT - Software engineers shall ensure that their products and related modifications meet the highest professional standards possible.</a:t>
            </a:r>
            <a:endParaRPr lang="en-GB" dirty="0"/>
          </a:p>
          <a:p>
            <a:pPr marL="342900" indent="-342900">
              <a:spcAft>
                <a:spcPts val="600"/>
              </a:spcAft>
              <a:buFont typeface="+mj-lt"/>
              <a:buAutoNum type="arabicPeriod"/>
            </a:pPr>
            <a:r>
              <a:rPr lang="en-US" dirty="0"/>
              <a:t>JUDGMENT - Software engineers shall maintain integrity and independence in their professional judgment.</a:t>
            </a:r>
            <a:endParaRPr lang="en-GB" dirty="0"/>
          </a:p>
          <a:p>
            <a:pPr marL="342900" indent="-342900">
              <a:spcAft>
                <a:spcPts val="600"/>
              </a:spcAft>
              <a:buFont typeface="+mj-lt"/>
              <a:buAutoNum type="arabicPeriod"/>
            </a:pPr>
            <a:r>
              <a:rPr lang="en-US" dirty="0"/>
              <a:t>MANAGEMENT - Software engineering managers and leaders shall subscribe to and promote an ethical approach to the management of software development and maintenance.</a:t>
            </a:r>
            <a:endParaRPr lang="en-GB" dirty="0"/>
          </a:p>
          <a:p>
            <a:pPr marL="342900" indent="-342900">
              <a:spcAft>
                <a:spcPts val="600"/>
              </a:spcAft>
              <a:buFont typeface="+mj-lt"/>
              <a:buAutoNum type="arabicPeriod"/>
            </a:pPr>
            <a:r>
              <a:rPr lang="en-US" dirty="0"/>
              <a:t>PROFESSION - Software engineers shall advance the integrity and reputation of the profession consistent with the public interest.</a:t>
            </a:r>
            <a:endParaRPr lang="en-GB" dirty="0"/>
          </a:p>
          <a:p>
            <a:pPr marL="342900" indent="-342900">
              <a:spcAft>
                <a:spcPts val="600"/>
              </a:spcAft>
              <a:buFont typeface="+mj-lt"/>
              <a:buAutoNum type="arabicPeriod"/>
            </a:pPr>
            <a:r>
              <a:rPr lang="en-US" dirty="0"/>
              <a:t>COLLEAGUES - Software engineers shall be fair to and supportive of their colleagues.</a:t>
            </a:r>
            <a:endParaRPr lang="en-GB" dirty="0"/>
          </a:p>
          <a:p>
            <a:pPr marL="342900" indent="-342900">
              <a:spcAft>
                <a:spcPts val="600"/>
              </a:spcAft>
              <a:buFont typeface="+mj-lt"/>
              <a:buAutoNum type="arabicPeriod"/>
            </a:pPr>
            <a:r>
              <a:rPr lang="en-US" dirty="0"/>
              <a:t>SELF - Software engineers shall participate in lifelong learning regarding the practice of their profession and shall promote an ethical approach to the practice of the profession.</a:t>
            </a:r>
          </a:p>
          <a:p>
            <a:endParaRPr lang="en-US" sz="1200" dirty="0"/>
          </a:p>
        </p:txBody>
      </p:sp>
      <p:sp>
        <p:nvSpPr>
          <p:cNvPr id="8" name="Slide Number Placeholder 7"/>
          <p:cNvSpPr>
            <a:spLocks noGrp="1"/>
          </p:cNvSpPr>
          <p:nvPr>
            <p:ph type="sldNum" sz="quarter" idx="4294967295"/>
          </p:nvPr>
        </p:nvSpPr>
        <p:spPr/>
        <p:txBody>
          <a:bodyPr/>
          <a:lstStyle/>
          <a:p>
            <a:fld id="{1D5CD492-2BC6-F348-9965-EC1D86DF57A8}" type="slidenum">
              <a:rPr lang="en-US" smtClean="0"/>
              <a:t>36</a:t>
            </a:fld>
            <a:endParaRPr lang="en-US"/>
          </a:p>
        </p:txBody>
      </p:sp>
    </p:spTree>
    <p:extLst>
      <p:ext uri="{BB962C8B-B14F-4D97-AF65-F5344CB8AC3E}">
        <p14:creationId xmlns:p14="http://schemas.microsoft.com/office/powerpoint/2010/main" val="23001966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 – summary of this lesson</a:t>
            </a:r>
          </a:p>
        </p:txBody>
      </p:sp>
      <p:sp>
        <p:nvSpPr>
          <p:cNvPr id="3" name="Content Placeholder 2"/>
          <p:cNvSpPr>
            <a:spLocks noGrp="1"/>
          </p:cNvSpPr>
          <p:nvPr>
            <p:ph idx="1"/>
          </p:nvPr>
        </p:nvSpPr>
        <p:spPr>
          <a:xfrm>
            <a:off x="609604" y="1459346"/>
            <a:ext cx="9706633" cy="4107010"/>
          </a:xfrm>
        </p:spPr>
        <p:txBody>
          <a:bodyPr>
            <a:normAutofit/>
          </a:bodyPr>
          <a:lstStyle/>
          <a:p>
            <a:r>
              <a:rPr lang="en-GB" sz="2000" dirty="0"/>
              <a:t>Software engineering is an engineering discipline that is concerned with all aspects of software production.</a:t>
            </a:r>
          </a:p>
          <a:p>
            <a:endParaRPr lang="en-GB" sz="2000" dirty="0"/>
          </a:p>
          <a:p>
            <a:r>
              <a:rPr lang="en-GB" sz="2000" dirty="0"/>
              <a:t>Essential software product attributes are maintainability, dependability and security, efficiency and acceptability.</a:t>
            </a:r>
          </a:p>
          <a:p>
            <a:endParaRPr lang="en-GB" sz="2000" dirty="0"/>
          </a:p>
          <a:p>
            <a:r>
              <a:rPr lang="en-GB" sz="2000" dirty="0"/>
              <a:t>The high-level activities of specification, development, validation and evolution are part of all software processes.</a:t>
            </a:r>
          </a:p>
          <a:p>
            <a:endParaRPr lang="en-GB" sz="2000" dirty="0"/>
          </a:p>
          <a:p>
            <a:r>
              <a:rPr lang="en-GB" sz="2000" dirty="0"/>
              <a:t>The fundamental notions of software engineering are universally applicable to all types of system development.  </a:t>
            </a:r>
          </a:p>
        </p:txBody>
      </p:sp>
      <p:sp>
        <p:nvSpPr>
          <p:cNvPr id="9" name="Slide Number Placeholder 8"/>
          <p:cNvSpPr>
            <a:spLocks noGrp="1"/>
          </p:cNvSpPr>
          <p:nvPr>
            <p:ph type="sldNum" sz="quarter" idx="4294967295"/>
          </p:nvPr>
        </p:nvSpPr>
        <p:spPr/>
        <p:txBody>
          <a:bodyPr/>
          <a:lstStyle/>
          <a:p>
            <a:fld id="{1D5CD492-2BC6-F348-9965-EC1D86DF57A8}" type="slidenum">
              <a:rPr lang="en-US" smtClean="0"/>
              <a:t>37</a:t>
            </a:fld>
            <a:endParaRPr lang="en-US"/>
          </a:p>
        </p:txBody>
      </p:sp>
    </p:spTree>
    <p:extLst>
      <p:ext uri="{BB962C8B-B14F-4D97-AF65-F5344CB8AC3E}">
        <p14:creationId xmlns:p14="http://schemas.microsoft.com/office/powerpoint/2010/main" val="14988724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 – summary of this lesson</a:t>
            </a:r>
          </a:p>
        </p:txBody>
      </p:sp>
      <p:sp>
        <p:nvSpPr>
          <p:cNvPr id="3" name="Content Placeholder 2"/>
          <p:cNvSpPr>
            <a:spLocks noGrp="1"/>
          </p:cNvSpPr>
          <p:nvPr>
            <p:ph idx="1"/>
          </p:nvPr>
        </p:nvSpPr>
        <p:spPr>
          <a:xfrm>
            <a:off x="609604" y="1496291"/>
            <a:ext cx="9706633" cy="4756727"/>
          </a:xfrm>
        </p:spPr>
        <p:txBody>
          <a:bodyPr>
            <a:normAutofit/>
          </a:bodyPr>
          <a:lstStyle/>
          <a:p>
            <a:r>
              <a:rPr lang="en-GB" sz="2000" dirty="0"/>
              <a:t>There are many different types of system and each requires appropriate software engineering tools and techniques for their development. </a:t>
            </a:r>
          </a:p>
          <a:p>
            <a:endParaRPr lang="en-GB" sz="2000" dirty="0"/>
          </a:p>
          <a:p>
            <a:r>
              <a:rPr lang="en-GB" sz="2000" dirty="0"/>
              <a:t>The fundamental ideas of software engineering are applicable to all types of software system. </a:t>
            </a:r>
          </a:p>
          <a:p>
            <a:endParaRPr lang="en-GB" sz="2000" dirty="0"/>
          </a:p>
          <a:p>
            <a:r>
              <a:rPr lang="en-GB" sz="2000" dirty="0"/>
              <a:t>Software engineers have responsibilities to the engineering profession and society. They should not simply be concerned with technical issues.</a:t>
            </a:r>
          </a:p>
          <a:p>
            <a:endParaRPr lang="en-GB" sz="2000" dirty="0"/>
          </a:p>
          <a:p>
            <a:r>
              <a:rPr lang="en-GB" sz="2000" dirty="0"/>
              <a:t>Professional societies publish codes of conduct which set out the standards of behaviour expected of their members.</a:t>
            </a:r>
          </a:p>
          <a:p>
            <a:endParaRPr lang="en-US" dirty="0"/>
          </a:p>
          <a:p>
            <a:pPr>
              <a:buNone/>
            </a:pPr>
            <a:endParaRPr lang="en-US" dirty="0"/>
          </a:p>
        </p:txBody>
      </p:sp>
      <p:sp>
        <p:nvSpPr>
          <p:cNvPr id="9" name="Slide Number Placeholder 8"/>
          <p:cNvSpPr>
            <a:spLocks noGrp="1"/>
          </p:cNvSpPr>
          <p:nvPr>
            <p:ph type="sldNum" sz="quarter" idx="4294967295"/>
          </p:nvPr>
        </p:nvSpPr>
        <p:spPr/>
        <p:txBody>
          <a:bodyPr/>
          <a:lstStyle/>
          <a:p>
            <a:fld id="{1D5CD492-2BC6-F348-9965-EC1D86DF57A8}" type="slidenum">
              <a:rPr lang="en-US" smtClean="0"/>
              <a:t>38</a:t>
            </a:fld>
            <a:endParaRPr lang="en-US"/>
          </a:p>
        </p:txBody>
      </p:sp>
    </p:spTree>
    <p:extLst>
      <p:ext uri="{BB962C8B-B14F-4D97-AF65-F5344CB8AC3E}">
        <p14:creationId xmlns:p14="http://schemas.microsoft.com/office/powerpoint/2010/main" val="15889395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a:t>
            </a:r>
          </a:p>
        </p:txBody>
      </p:sp>
      <p:sp>
        <p:nvSpPr>
          <p:cNvPr id="3" name="Content Placeholder 2"/>
          <p:cNvSpPr>
            <a:spLocks noGrp="1"/>
          </p:cNvSpPr>
          <p:nvPr>
            <p:ph sz="half" idx="1"/>
          </p:nvPr>
        </p:nvSpPr>
        <p:spPr/>
        <p:txBody>
          <a:bodyPr>
            <a:normAutofit/>
          </a:bodyPr>
          <a:lstStyle/>
          <a:p>
            <a:r>
              <a:rPr lang="en-US" sz="2800" dirty="0"/>
              <a:t>Next lesson – Software Methodologies </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39</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59892729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a:xfrm>
            <a:off x="609603" y="503365"/>
            <a:ext cx="9515959" cy="846793"/>
          </a:xfrm>
        </p:spPr>
        <p:txBody>
          <a:bodyPr/>
          <a:lstStyle/>
          <a:p>
            <a:r>
              <a:rPr lang="en-GB" dirty="0"/>
              <a:t>Software Engineering</a:t>
            </a:r>
          </a:p>
        </p:txBody>
      </p:sp>
      <p:sp>
        <p:nvSpPr>
          <p:cNvPr id="64517" name="Rectangle 5"/>
          <p:cNvSpPr>
            <a:spLocks noGrp="1" noChangeArrowheads="1"/>
          </p:cNvSpPr>
          <p:nvPr>
            <p:ph idx="1"/>
          </p:nvPr>
        </p:nvSpPr>
        <p:spPr>
          <a:xfrm>
            <a:off x="609603" y="1459346"/>
            <a:ext cx="10566396" cy="4051591"/>
          </a:xfrm>
        </p:spPr>
        <p:txBody>
          <a:bodyPr>
            <a:noAutofit/>
          </a:bodyPr>
          <a:lstStyle/>
          <a:p>
            <a:r>
              <a:rPr lang="en-GB" sz="2400" dirty="0"/>
              <a:t>The economies of </a:t>
            </a:r>
            <a:r>
              <a:rPr lang="en-GB" sz="2400" b="1" dirty="0">
                <a:solidFill>
                  <a:srgbClr val="FF0000"/>
                </a:solidFill>
              </a:rPr>
              <a:t>ALL developed nations </a:t>
            </a:r>
            <a:r>
              <a:rPr lang="en-GB" sz="2400" dirty="0"/>
              <a:t>are </a:t>
            </a:r>
            <a:r>
              <a:rPr lang="en-GB" sz="2400" b="1" dirty="0">
                <a:solidFill>
                  <a:srgbClr val="FF0000"/>
                </a:solidFill>
              </a:rPr>
              <a:t>dependent on software</a:t>
            </a:r>
            <a:r>
              <a:rPr lang="en-GB" sz="2400" dirty="0"/>
              <a:t>.</a:t>
            </a:r>
          </a:p>
          <a:p>
            <a:endParaRPr lang="en-GB" sz="2400" dirty="0"/>
          </a:p>
          <a:p>
            <a:r>
              <a:rPr lang="en-GB" sz="2400" dirty="0"/>
              <a:t>More and more systems are software controlled.</a:t>
            </a:r>
          </a:p>
          <a:p>
            <a:endParaRPr lang="en-GB" sz="2400" dirty="0"/>
          </a:p>
          <a:p>
            <a:r>
              <a:rPr lang="en-GB" sz="2400" dirty="0"/>
              <a:t>Software engineering is </a:t>
            </a:r>
            <a:r>
              <a:rPr lang="en-GB" sz="2400" b="1" dirty="0">
                <a:solidFill>
                  <a:srgbClr val="FF0000"/>
                </a:solidFill>
              </a:rPr>
              <a:t>concerned with theories, methods and tools for professional software development</a:t>
            </a:r>
            <a:r>
              <a:rPr lang="en-GB" sz="2400" dirty="0"/>
              <a:t>.</a:t>
            </a:r>
          </a:p>
          <a:p>
            <a:endParaRPr lang="en-GB" sz="2400" dirty="0"/>
          </a:p>
          <a:p>
            <a:r>
              <a:rPr lang="en-GB" sz="2400" dirty="0"/>
              <a:t>Expenditure on software represents a significant fraction of GNP in all developed countries.</a:t>
            </a:r>
          </a:p>
        </p:txBody>
      </p:sp>
      <p:sp>
        <p:nvSpPr>
          <p:cNvPr id="7" name="Slide Number Placeholder 6"/>
          <p:cNvSpPr>
            <a:spLocks noGrp="1"/>
          </p:cNvSpPr>
          <p:nvPr>
            <p:ph type="sldNum" sz="quarter" idx="4294967295"/>
          </p:nvPr>
        </p:nvSpPr>
        <p:spPr/>
        <p:txBody>
          <a:bodyPr/>
          <a:lstStyle/>
          <a:p>
            <a:endParaRPr lang="en-US" dirty="0"/>
          </a:p>
        </p:txBody>
      </p:sp>
    </p:spTree>
    <p:extLst>
      <p:ext uri="{BB962C8B-B14F-4D97-AF65-F5344CB8AC3E}">
        <p14:creationId xmlns:p14="http://schemas.microsoft.com/office/powerpoint/2010/main" val="4273607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dirty="0"/>
              <a:t>Software Costs</a:t>
            </a:r>
          </a:p>
        </p:txBody>
      </p:sp>
      <p:sp>
        <p:nvSpPr>
          <p:cNvPr id="66565" name="Rectangle 5"/>
          <p:cNvSpPr>
            <a:spLocks noGrp="1" noChangeArrowheads="1"/>
          </p:cNvSpPr>
          <p:nvPr>
            <p:ph idx="1"/>
          </p:nvPr>
        </p:nvSpPr>
        <p:spPr>
          <a:xfrm>
            <a:off x="609604" y="1588655"/>
            <a:ext cx="9706633" cy="3977700"/>
          </a:xfrm>
        </p:spPr>
        <p:txBody>
          <a:bodyPr>
            <a:normAutofit lnSpcReduction="10000"/>
          </a:bodyPr>
          <a:lstStyle/>
          <a:p>
            <a:r>
              <a:rPr lang="en-GB" sz="2400" b="1" dirty="0">
                <a:solidFill>
                  <a:srgbClr val="FF0000"/>
                </a:solidFill>
              </a:rPr>
              <a:t>Software costs often dominate computer system costs</a:t>
            </a:r>
            <a:r>
              <a:rPr lang="en-GB" sz="2400" dirty="0"/>
              <a:t>. The costs of software on a PC are often greater than the hardware cost.</a:t>
            </a:r>
          </a:p>
          <a:p>
            <a:endParaRPr lang="en-GB" sz="2400" dirty="0"/>
          </a:p>
          <a:p>
            <a:r>
              <a:rPr lang="en-GB" sz="2400" b="1" dirty="0">
                <a:solidFill>
                  <a:srgbClr val="FF0000"/>
                </a:solidFill>
              </a:rPr>
              <a:t>Software costs more to maintain than it does to develop</a:t>
            </a:r>
            <a:r>
              <a:rPr lang="en-GB" sz="2400" dirty="0"/>
              <a:t>. For systems with a long life, maintenance costs may be several times development costs.</a:t>
            </a:r>
          </a:p>
          <a:p>
            <a:endParaRPr lang="en-GB" sz="2400" dirty="0"/>
          </a:p>
          <a:p>
            <a:r>
              <a:rPr lang="en-GB" sz="2400" b="1" dirty="0">
                <a:solidFill>
                  <a:srgbClr val="FF0000"/>
                </a:solidFill>
              </a:rPr>
              <a:t>Software engineering is concerned with cost-effective software development.</a:t>
            </a:r>
          </a:p>
        </p:txBody>
      </p:sp>
      <p:sp>
        <p:nvSpPr>
          <p:cNvPr id="7" name="Slide Number Placeholder 6"/>
          <p:cNvSpPr>
            <a:spLocks noGrp="1"/>
          </p:cNvSpPr>
          <p:nvPr>
            <p:ph type="sldNum" sz="quarter" idx="4294967295"/>
          </p:nvPr>
        </p:nvSpPr>
        <p:spPr/>
        <p:txBody>
          <a:bodyPr/>
          <a:lstStyle/>
          <a:p>
            <a:fld id="{1D5CD492-2BC6-F348-9965-EC1D86DF57A8}" type="slidenum">
              <a:rPr lang="en-US" smtClean="0"/>
              <a:t>5</a:t>
            </a:fld>
            <a:endParaRPr lang="en-US"/>
          </a:p>
        </p:txBody>
      </p:sp>
    </p:spTree>
    <p:extLst>
      <p:ext uri="{BB962C8B-B14F-4D97-AF65-F5344CB8AC3E}">
        <p14:creationId xmlns:p14="http://schemas.microsoft.com/office/powerpoint/2010/main" val="2248625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MY" dirty="0"/>
              <a:t>Why is the </a:t>
            </a:r>
            <a:r>
              <a:rPr lang="en-MY" u="sng" dirty="0"/>
              <a:t>Engineering</a:t>
            </a:r>
            <a:r>
              <a:rPr lang="en-MY" dirty="0"/>
              <a:t> Word in Software?</a:t>
            </a:r>
            <a:endParaRPr lang="en-GB" dirty="0"/>
          </a:p>
        </p:txBody>
      </p:sp>
      <p:sp>
        <p:nvSpPr>
          <p:cNvPr id="3" name="Content Placeholder 2"/>
          <p:cNvSpPr>
            <a:spLocks noGrp="1"/>
          </p:cNvSpPr>
          <p:nvPr>
            <p:ph idx="1"/>
          </p:nvPr>
        </p:nvSpPr>
        <p:spPr>
          <a:xfrm>
            <a:off x="609604" y="1717964"/>
            <a:ext cx="9706633" cy="3848391"/>
          </a:xfrm>
        </p:spPr>
        <p:txBody>
          <a:bodyPr/>
          <a:lstStyle/>
          <a:p>
            <a:r>
              <a:rPr lang="en-MY" sz="2800" dirty="0"/>
              <a:t>Precise activities </a:t>
            </a:r>
          </a:p>
          <a:p>
            <a:endParaRPr lang="en-MY" sz="2800" dirty="0"/>
          </a:p>
          <a:p>
            <a:r>
              <a:rPr lang="en-MY" sz="2800" dirty="0"/>
              <a:t>Able to measure growth and failure </a:t>
            </a:r>
          </a:p>
          <a:p>
            <a:endParaRPr lang="en-MY" sz="2800" dirty="0"/>
          </a:p>
          <a:p>
            <a:r>
              <a:rPr lang="en-MY" sz="2800" dirty="0"/>
              <a:t>Able to standardize </a:t>
            </a:r>
          </a:p>
          <a:p>
            <a:pPr marL="0" indent="0">
              <a:buNone/>
            </a:pPr>
            <a:endParaRPr lang="en-GB" dirty="0"/>
          </a:p>
        </p:txBody>
      </p:sp>
    </p:spTree>
    <p:extLst>
      <p:ext uri="{BB962C8B-B14F-4D97-AF65-F5344CB8AC3E}">
        <p14:creationId xmlns:p14="http://schemas.microsoft.com/office/powerpoint/2010/main" val="357122465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3018" y="955175"/>
            <a:ext cx="9144000" cy="3348969"/>
          </a:xfrm>
        </p:spPr>
        <p:txBody>
          <a:bodyPr>
            <a:normAutofit/>
          </a:bodyPr>
          <a:lstStyle/>
          <a:p>
            <a:pPr algn="ctr"/>
            <a:r>
              <a:rPr lang="en-US" dirty="0"/>
              <a:t>Professional Software Development</a:t>
            </a:r>
            <a:br>
              <a:rPr lang="en-US" dirty="0"/>
            </a:br>
            <a:br>
              <a:rPr lang="en-US" dirty="0"/>
            </a:br>
            <a:r>
              <a:rPr lang="en-US" dirty="0"/>
              <a:t>What is this about?</a:t>
            </a:r>
          </a:p>
        </p:txBody>
      </p:sp>
      <p:sp>
        <p:nvSpPr>
          <p:cNvPr id="8" name="Slide Number Placeholder 7"/>
          <p:cNvSpPr>
            <a:spLocks noGrp="1"/>
          </p:cNvSpPr>
          <p:nvPr>
            <p:ph type="sldNum" sz="quarter" idx="4294967295"/>
          </p:nvPr>
        </p:nvSpPr>
        <p:spPr/>
        <p:txBody>
          <a:bodyPr/>
          <a:lstStyle/>
          <a:p>
            <a:fld id="{1D5CD492-2BC6-F348-9965-EC1D86DF57A8}" type="slidenum">
              <a:rPr lang="en-US" smtClean="0"/>
              <a:t>7</a:t>
            </a:fld>
            <a:endParaRPr lang="en-US"/>
          </a:p>
        </p:txBody>
      </p:sp>
    </p:spTree>
    <p:extLst>
      <p:ext uri="{BB962C8B-B14F-4D97-AF65-F5344CB8AC3E}">
        <p14:creationId xmlns:p14="http://schemas.microsoft.com/office/powerpoint/2010/main" val="3926326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951345" y="267855"/>
            <a:ext cx="9892146" cy="1387303"/>
          </a:xfrm>
        </p:spPr>
        <p:txBody>
          <a:bodyPr>
            <a:normAutofit fontScale="90000"/>
          </a:bodyPr>
          <a:lstStyle/>
          <a:p>
            <a:pPr eaLnBrk="1" hangingPunct="1"/>
            <a:r>
              <a:rPr lang="en-GB" dirty="0"/>
              <a:t>Frequently Asked Questions about Software Engineering</a:t>
            </a:r>
            <a:br>
              <a:rPr lang="en-GB" dirty="0"/>
            </a:b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013379703"/>
              </p:ext>
            </p:extLst>
          </p:nvPr>
        </p:nvGraphicFramePr>
        <p:xfrm>
          <a:off x="1246910" y="960582"/>
          <a:ext cx="9014690" cy="5188062"/>
        </p:xfrm>
        <a:graphic>
          <a:graphicData uri="http://schemas.openxmlformats.org/drawingml/2006/table">
            <a:tbl>
              <a:tblPr firstRow="1" bandRow="1">
                <a:tableStyleId>{B301B821-A1FF-4177-AEE7-76D212191A09}</a:tableStyleId>
              </a:tblPr>
              <a:tblGrid>
                <a:gridCol w="3860268">
                  <a:extLst>
                    <a:ext uri="{9D8B030D-6E8A-4147-A177-3AD203B41FA5}">
                      <a16:colId xmlns:a16="http://schemas.microsoft.com/office/drawing/2014/main" val="20000"/>
                    </a:ext>
                  </a:extLst>
                </a:gridCol>
                <a:gridCol w="5154422">
                  <a:extLst>
                    <a:ext uri="{9D8B030D-6E8A-4147-A177-3AD203B41FA5}">
                      <a16:colId xmlns:a16="http://schemas.microsoft.com/office/drawing/2014/main" val="20001"/>
                    </a:ext>
                  </a:extLst>
                </a:gridCol>
              </a:tblGrid>
              <a:tr h="544796">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814762">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814762">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69457">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69457">
                <a:tc>
                  <a:txBody>
                    <a:bodyPr/>
                    <a:lstStyle/>
                    <a:p>
                      <a:pPr algn="just">
                        <a:spcAft>
                          <a:spcPts val="0"/>
                        </a:spcAft>
                      </a:pPr>
                      <a:r>
                        <a:rPr lang="en-GB" sz="1400" dirty="0">
                          <a:latin typeface="Arial"/>
                          <a:cs typeface="Arial"/>
                        </a:rPr>
                        <a:t>What are the fundamental software engineering activities?</a:t>
                      </a:r>
                      <a:endParaRPr lang="en-GB" sz="1400" dirty="0">
                        <a:solidFill>
                          <a:srgbClr val="000000"/>
                        </a:solidFill>
                        <a:latin typeface="Arial"/>
                        <a:ea typeface="Times New Roman"/>
                        <a:cs typeface="Arial"/>
                      </a:endParaRPr>
                    </a:p>
                  </a:txBody>
                  <a:tcPr marL="73025" marR="73025" marT="0" marB="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814762">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060066">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8" name="Slide Number Placeholder 7"/>
          <p:cNvSpPr>
            <a:spLocks noGrp="1"/>
          </p:cNvSpPr>
          <p:nvPr>
            <p:ph type="sldNum" sz="quarter" idx="4294967295"/>
          </p:nvPr>
        </p:nvSpPr>
        <p:spPr/>
        <p:txBody>
          <a:bodyPr/>
          <a:lstStyle/>
          <a:p>
            <a:fld id="{1D5CD492-2BC6-F348-9965-EC1D86DF57A8}" type="slidenum">
              <a:rPr lang="en-US" smtClean="0"/>
              <a:t>8</a:t>
            </a:fld>
            <a:endParaRPr lang="en-US"/>
          </a:p>
        </p:txBody>
      </p:sp>
    </p:spTree>
    <p:extLst>
      <p:ext uri="{BB962C8B-B14F-4D97-AF65-F5344CB8AC3E}">
        <p14:creationId xmlns:p14="http://schemas.microsoft.com/office/powerpoint/2010/main" val="623540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Frequently Asked Questions about Software Engineering</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17572876"/>
              </p:ext>
            </p:extLst>
          </p:nvPr>
        </p:nvGraphicFramePr>
        <p:xfrm>
          <a:off x="609603" y="1062181"/>
          <a:ext cx="9975273" cy="5050531"/>
        </p:xfrm>
        <a:graphic>
          <a:graphicData uri="http://schemas.openxmlformats.org/drawingml/2006/table">
            <a:tbl>
              <a:tblPr firstRow="1" bandRow="1">
                <a:tableStyleId>{5C22544A-7EE6-4342-B048-85BDC9FD1C3A}</a:tableStyleId>
              </a:tblPr>
              <a:tblGrid>
                <a:gridCol w="3101263">
                  <a:extLst>
                    <a:ext uri="{9D8B030D-6E8A-4147-A177-3AD203B41FA5}">
                      <a16:colId xmlns:a16="http://schemas.microsoft.com/office/drawing/2014/main" val="20000"/>
                    </a:ext>
                  </a:extLst>
                </a:gridCol>
                <a:gridCol w="6874010">
                  <a:extLst>
                    <a:ext uri="{9D8B030D-6E8A-4147-A177-3AD203B41FA5}">
                      <a16:colId xmlns:a16="http://schemas.microsoft.com/office/drawing/2014/main" val="20001"/>
                    </a:ext>
                  </a:extLst>
                </a:gridCol>
              </a:tblGrid>
              <a:tr h="417325">
                <a:tc>
                  <a:txBody>
                    <a:bodyPr/>
                    <a:lstStyle/>
                    <a:p>
                      <a:r>
                        <a:rPr lang="en-US" sz="1400" dirty="0">
                          <a:latin typeface="Arial"/>
                          <a:cs typeface="Arial"/>
                        </a:rPr>
                        <a:t>Question</a:t>
                      </a:r>
                    </a:p>
                  </a:txBody>
                  <a:tcPr>
                    <a:lnB w="12700" cap="flat" cmpd="sng" algn="ctr">
                      <a:solidFill>
                        <a:schemeClr val="tx1"/>
                      </a:solidFill>
                      <a:prstDash val="solid"/>
                      <a:round/>
                      <a:headEnd type="none" w="med" len="med"/>
                      <a:tailEnd type="none" w="med" len="med"/>
                    </a:lnB>
                  </a:tcPr>
                </a:tc>
                <a:tc>
                  <a:txBody>
                    <a:bodyPr/>
                    <a:lstStyle/>
                    <a:p>
                      <a:r>
                        <a:rPr lang="en-US" sz="1400" dirty="0">
                          <a:latin typeface="Arial"/>
                          <a:cs typeface="Arial"/>
                        </a:rPr>
                        <a:t>Answer</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57387">
                <a:tc>
                  <a:txBody>
                    <a:bodyPr/>
                    <a:lstStyle/>
                    <a:p>
                      <a:pPr algn="just">
                        <a:spcAft>
                          <a:spcPts val="0"/>
                        </a:spcAft>
                      </a:pPr>
                      <a:r>
                        <a:rPr lang="en-GB" sz="1600" dirty="0">
                          <a:latin typeface="Arial"/>
                          <a:cs typeface="Arial"/>
                        </a:rPr>
                        <a:t>What are the key challenges facing software engineering?</a:t>
                      </a:r>
                      <a:endParaRPr lang="en-GB" sz="1600" dirty="0">
                        <a:solidFill>
                          <a:srgbClr val="000000"/>
                        </a:solidFill>
                        <a:latin typeface="Arial"/>
                        <a:ea typeface="Times New Roman"/>
                        <a:cs typeface="Arial"/>
                      </a:endParaRPr>
                    </a:p>
                  </a:txBody>
                  <a:tcPr marL="73025" marR="73025" marT="0" marB="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GB" sz="1600" dirty="0">
                          <a:latin typeface="Arial"/>
                          <a:cs typeface="Arial"/>
                        </a:rPr>
                        <a:t>Coping with increasing diversity, demands for reduced delivery times and developing trustworthy software.</a:t>
                      </a:r>
                      <a:endParaRPr lang="en-GB" sz="1600" dirty="0">
                        <a:solidFill>
                          <a:srgbClr val="000000"/>
                        </a:solidFill>
                        <a:latin typeface="Arial"/>
                        <a:ea typeface="Times New Roman"/>
                        <a:cs typeface="Arial"/>
                      </a:endParaRPr>
                    </a:p>
                  </a:txBody>
                  <a:tcPr marL="73025" marR="73025" marT="0" marB="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97492">
                <a:tc>
                  <a:txBody>
                    <a:bodyPr/>
                    <a:lstStyle/>
                    <a:p>
                      <a:pPr algn="just">
                        <a:spcAft>
                          <a:spcPts val="0"/>
                        </a:spcAft>
                      </a:pPr>
                      <a:r>
                        <a:rPr lang="en-GB" sz="1600" dirty="0">
                          <a:latin typeface="Arial"/>
                          <a:cs typeface="Arial"/>
                        </a:rPr>
                        <a:t>What are the costs of software engineering?</a:t>
                      </a:r>
                      <a:endParaRPr lang="en-GB" sz="1600" dirty="0">
                        <a:solidFill>
                          <a:srgbClr val="000000"/>
                        </a:solidFill>
                        <a:latin typeface="Arial"/>
                        <a:ea typeface="Times New Roman"/>
                        <a:cs typeface="Arial"/>
                      </a:endParaRPr>
                    </a:p>
                  </a:txBody>
                  <a:tcPr marL="73025" marR="73025" marT="0" marB="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GB" sz="1600" dirty="0">
                          <a:latin typeface="Arial"/>
                          <a:cs typeface="Arial"/>
                        </a:rPr>
                        <a:t>Roughly 60% of software costs are development costs, 40% are testing costs. For custom software, evolution costs often exceed development costs.</a:t>
                      </a:r>
                      <a:endParaRPr lang="en-GB" sz="1600" dirty="0">
                        <a:solidFill>
                          <a:srgbClr val="000000"/>
                        </a:solidFill>
                        <a:latin typeface="Arial"/>
                        <a:ea typeface="Times New Roman"/>
                        <a:cs typeface="Arial"/>
                      </a:endParaRPr>
                    </a:p>
                  </a:txBody>
                  <a:tcPr marL="73025" marR="73025" marT="0" marB="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998017">
                <a:tc>
                  <a:txBody>
                    <a:bodyPr/>
                    <a:lstStyle/>
                    <a:p>
                      <a:pPr algn="just">
                        <a:spcAft>
                          <a:spcPts val="0"/>
                        </a:spcAft>
                      </a:pPr>
                      <a:r>
                        <a:rPr lang="en-GB" sz="1600" dirty="0">
                          <a:latin typeface="Arial"/>
                          <a:cs typeface="Arial"/>
                        </a:rPr>
                        <a:t>What are the best software engineering techniques and methods?</a:t>
                      </a:r>
                      <a:endParaRPr lang="en-GB" sz="1600" dirty="0">
                        <a:solidFill>
                          <a:srgbClr val="000000"/>
                        </a:solidFill>
                        <a:latin typeface="Arial"/>
                        <a:ea typeface="Times New Roman"/>
                        <a:cs typeface="Arial"/>
                      </a:endParaRPr>
                    </a:p>
                  </a:txBody>
                  <a:tcPr marL="73025" marR="73025" marT="0" marB="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GB" sz="16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600" dirty="0">
                        <a:solidFill>
                          <a:srgbClr val="000000"/>
                        </a:solidFill>
                        <a:latin typeface="Arial"/>
                        <a:ea typeface="Times New Roman"/>
                        <a:cs typeface="Arial"/>
                      </a:endParaRPr>
                    </a:p>
                  </a:txBody>
                  <a:tcPr marL="73025" marR="73025" marT="0" marB="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277702">
                <a:tc>
                  <a:txBody>
                    <a:bodyPr/>
                    <a:lstStyle/>
                    <a:p>
                      <a:pPr algn="just">
                        <a:spcAft>
                          <a:spcPts val="0"/>
                        </a:spcAft>
                      </a:pPr>
                      <a:r>
                        <a:rPr lang="en-GB" sz="1600" dirty="0">
                          <a:latin typeface="Arial"/>
                          <a:cs typeface="Arial"/>
                        </a:rPr>
                        <a:t>What differences has the web made to software engineering?</a:t>
                      </a:r>
                      <a:endParaRPr lang="en-GB" sz="1600" dirty="0">
                        <a:solidFill>
                          <a:srgbClr val="000000"/>
                        </a:solidFill>
                        <a:latin typeface="Arial"/>
                        <a:ea typeface="Times New Roman"/>
                        <a:cs typeface="Arial"/>
                      </a:endParaRPr>
                    </a:p>
                  </a:txBody>
                  <a:tcPr marL="73025" marR="73025" marT="0" marB="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GB" sz="16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600" dirty="0">
                        <a:solidFill>
                          <a:srgbClr val="000000"/>
                        </a:solidFill>
                        <a:latin typeface="Arial"/>
                        <a:ea typeface="Times New Roman"/>
                        <a:cs typeface="Arial"/>
                      </a:endParaRPr>
                    </a:p>
                  </a:txBody>
                  <a:tcPr marL="73025" marR="73025" marT="0" marB="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9" name="Slide Number Placeholder 8"/>
          <p:cNvSpPr>
            <a:spLocks noGrp="1"/>
          </p:cNvSpPr>
          <p:nvPr>
            <p:ph type="sldNum" sz="quarter" idx="4294967295"/>
          </p:nvPr>
        </p:nvSpPr>
        <p:spPr/>
        <p:txBody>
          <a:bodyPr/>
          <a:lstStyle/>
          <a:p>
            <a:fld id="{1D5CD492-2BC6-F348-9965-EC1D86DF57A8}" type="slidenum">
              <a:rPr lang="en-US" smtClean="0"/>
              <a:t>9</a:t>
            </a:fld>
            <a:endParaRPr lang="en-US"/>
          </a:p>
        </p:txBody>
      </p:sp>
    </p:spTree>
    <p:extLst>
      <p:ext uri="{BB962C8B-B14F-4D97-AF65-F5344CB8AC3E}">
        <p14:creationId xmlns:p14="http://schemas.microsoft.com/office/powerpoint/2010/main" val="207601750"/>
      </p:ext>
    </p:extLst>
  </p:cSld>
  <p:clrMapOvr>
    <a:masterClrMapping/>
  </p:clrMapOvr>
</p:sld>
</file>

<file path=ppt/theme/theme1.xml><?xml version="1.0" encoding="utf-8"?>
<a:theme xmlns:a="http://schemas.openxmlformats.org/drawingml/2006/main" name="UOW_PPT_2016_16x9_March2016">
  <a:themeElements>
    <a:clrScheme name="new UOW brand">
      <a:dk1>
        <a:sysClr val="windowText" lastClr="000000"/>
      </a:dk1>
      <a:lt1>
        <a:sysClr val="window" lastClr="FFFFFF"/>
      </a:lt1>
      <a:dk2>
        <a:srgbClr val="0C2340"/>
      </a:dk2>
      <a:lt2>
        <a:srgbClr val="D9D9D6"/>
      </a:lt2>
      <a:accent1>
        <a:srgbClr val="0033CC"/>
      </a:accent1>
      <a:accent2>
        <a:srgbClr val="E10600"/>
      </a:accent2>
      <a:accent3>
        <a:srgbClr val="0C2340"/>
      </a:accent3>
      <a:accent4>
        <a:srgbClr val="FFFFFF"/>
      </a:accent4>
      <a:accent5>
        <a:srgbClr val="000000"/>
      </a:accent5>
      <a:accent6>
        <a:srgbClr val="FFFFFF"/>
      </a:accent6>
      <a:hlink>
        <a:srgbClr val="245397"/>
      </a:hlink>
      <a:folHlink>
        <a:srgbClr val="4195D3"/>
      </a:folHlink>
    </a:clrScheme>
    <a:fontScheme name="2016 UOW Brand">
      <a:majorFont>
        <a:latin typeface="Times New Roman"/>
        <a:ea typeface=""/>
        <a:cs typeface=""/>
      </a:majorFont>
      <a:minorFont>
        <a:latin typeface="Montserra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UOW_PPT_2016_16x9_March2016">
  <a:themeElements>
    <a:clrScheme name="new UOW brand">
      <a:dk1>
        <a:sysClr val="windowText" lastClr="000000"/>
      </a:dk1>
      <a:lt1>
        <a:sysClr val="window" lastClr="FFFFFF"/>
      </a:lt1>
      <a:dk2>
        <a:srgbClr val="0C2340"/>
      </a:dk2>
      <a:lt2>
        <a:srgbClr val="D9D9D6"/>
      </a:lt2>
      <a:accent1>
        <a:srgbClr val="0033CC"/>
      </a:accent1>
      <a:accent2>
        <a:srgbClr val="E10600"/>
      </a:accent2>
      <a:accent3>
        <a:srgbClr val="0C2340"/>
      </a:accent3>
      <a:accent4>
        <a:srgbClr val="FFFFFF"/>
      </a:accent4>
      <a:accent5>
        <a:srgbClr val="000000"/>
      </a:accent5>
      <a:accent6>
        <a:srgbClr val="FFFFFF"/>
      </a:accent6>
      <a:hlink>
        <a:srgbClr val="245397"/>
      </a:hlink>
      <a:folHlink>
        <a:srgbClr val="4195D3"/>
      </a:folHlink>
    </a:clrScheme>
    <a:fontScheme name="2016 UOW Brand">
      <a:majorFont>
        <a:latin typeface="Times New Roman"/>
        <a:ea typeface=""/>
        <a:cs typeface=""/>
      </a:majorFont>
      <a:minorFont>
        <a:latin typeface="Montserra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TotalTime>
  <Words>3056</Words>
  <Application>Microsoft Office PowerPoint</Application>
  <PresentationFormat>Widescreen</PresentationFormat>
  <Paragraphs>320</Paragraphs>
  <Slides>39</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39</vt:i4>
      </vt:variant>
    </vt:vector>
  </HeadingPairs>
  <TitlesOfParts>
    <vt:vector size="45" baseType="lpstr">
      <vt:lpstr>Arial</vt:lpstr>
      <vt:lpstr>Calibri</vt:lpstr>
      <vt:lpstr>Montserrat</vt:lpstr>
      <vt:lpstr>Times New Roman</vt:lpstr>
      <vt:lpstr>UOW_PPT_2016_16x9_March2016</vt:lpstr>
      <vt:lpstr>1_UOW_PPT_2016_16x9_March2016</vt:lpstr>
      <vt:lpstr>  CSE3033N Software Engineering   Topic:  Introduction to Subject – Software Engineering  </vt:lpstr>
      <vt:lpstr>Topics:</vt:lpstr>
      <vt:lpstr>Course Assessment:</vt:lpstr>
      <vt:lpstr>Software Engineering</vt:lpstr>
      <vt:lpstr>Software Costs</vt:lpstr>
      <vt:lpstr>Why is the Engineering Word in Software?</vt:lpstr>
      <vt:lpstr>Professional Software Development  What is this about?</vt:lpstr>
      <vt:lpstr>Frequently Asked Questions about Software Engineering </vt:lpstr>
      <vt:lpstr>Frequently Asked Questions about Software Engineering</vt:lpstr>
      <vt:lpstr>Software Products</vt:lpstr>
      <vt:lpstr>Product Specification</vt:lpstr>
      <vt:lpstr>Essential Attributes of Good Software</vt:lpstr>
      <vt:lpstr>Software Engineering</vt:lpstr>
      <vt:lpstr>Importance of Software Engineering</vt:lpstr>
      <vt:lpstr>Software Process Activities</vt:lpstr>
      <vt:lpstr>General Issues that Affect Software</vt:lpstr>
      <vt:lpstr>General Issues that Affect Software</vt:lpstr>
      <vt:lpstr>Software Engineering Diversity</vt:lpstr>
      <vt:lpstr>Application Types</vt:lpstr>
      <vt:lpstr>Application Types</vt:lpstr>
      <vt:lpstr>Application Types</vt:lpstr>
      <vt:lpstr>Software Engineering Fundamentals</vt:lpstr>
      <vt:lpstr>Internet Software Engineering</vt:lpstr>
      <vt:lpstr>Web-based Software Engineering</vt:lpstr>
      <vt:lpstr>Web Software Engineering</vt:lpstr>
      <vt:lpstr>Web Software Engineering</vt:lpstr>
      <vt:lpstr>Software Project Failure – why?</vt:lpstr>
      <vt:lpstr>Home-Reading</vt:lpstr>
      <vt:lpstr>Software Engineering Ethics</vt:lpstr>
      <vt:lpstr>Software Engineering Ethics</vt:lpstr>
      <vt:lpstr>Issues of Professional Responsibility</vt:lpstr>
      <vt:lpstr>Issues of Professional Responsibility</vt:lpstr>
      <vt:lpstr>ACM/IEEE Code of Ethics</vt:lpstr>
      <vt:lpstr>Rationale for the Code of Ethics</vt:lpstr>
      <vt:lpstr>The ACM/IEEE Code of Ethics </vt:lpstr>
      <vt:lpstr>Ethical Principles</vt:lpstr>
      <vt:lpstr>Key points – summary of this lesson</vt:lpstr>
      <vt:lpstr>Key points – summary of this lesson</vt:lpstr>
      <vt:lpstr>Any 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CSE3033 Software Engineering   Topic:</dc:title>
  <dc:creator>Dr. Lim Chia Yean</dc:creator>
  <cp:lastModifiedBy>0204677 LIM ZHE YUAN</cp:lastModifiedBy>
  <cp:revision>44</cp:revision>
  <cp:lastPrinted>2022-05-13T02:35:31Z</cp:lastPrinted>
  <dcterms:created xsi:type="dcterms:W3CDTF">2021-05-22T11:59:56Z</dcterms:created>
  <dcterms:modified xsi:type="dcterms:W3CDTF">2023-05-03T13:51:01Z</dcterms:modified>
</cp:coreProperties>
</file>