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2CD8-740E-6FCA-F841-AE6629F513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F0EAF89B-F077-0B11-DB36-CC99CAF371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F22A7280-6A44-BB5A-7DED-C3ADB2C3F343}"/>
              </a:ext>
            </a:extLst>
          </p:cNvPr>
          <p:cNvSpPr>
            <a:spLocks noGrp="1"/>
          </p:cNvSpPr>
          <p:nvPr>
            <p:ph type="dt" sz="half" idx="10"/>
          </p:nvPr>
        </p:nvSpPr>
        <p:spPr/>
        <p:txBody>
          <a:bodyPr/>
          <a:lstStyle/>
          <a:p>
            <a:fld id="{62CEA51D-A666-4B9B-A6A8-594945B31E00}" type="datetimeFigureOut">
              <a:rPr lang="en-MY" smtClean="0"/>
              <a:t>12/9/2023</a:t>
            </a:fld>
            <a:endParaRPr lang="en-MY"/>
          </a:p>
        </p:txBody>
      </p:sp>
      <p:sp>
        <p:nvSpPr>
          <p:cNvPr id="5" name="Footer Placeholder 4">
            <a:extLst>
              <a:ext uri="{FF2B5EF4-FFF2-40B4-BE49-F238E27FC236}">
                <a16:creationId xmlns:a16="http://schemas.microsoft.com/office/drawing/2014/main" id="{299E05C3-39BA-7113-4EDB-7D123E6A7CA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1FCA8B5-0A04-2B2B-5882-493E47BFEB29}"/>
              </a:ext>
            </a:extLst>
          </p:cNvPr>
          <p:cNvSpPr>
            <a:spLocks noGrp="1"/>
          </p:cNvSpPr>
          <p:nvPr>
            <p:ph type="sldNum" sz="quarter" idx="12"/>
          </p:nvPr>
        </p:nvSpPr>
        <p:spPr/>
        <p:txBody>
          <a:bodyPr/>
          <a:lstStyle/>
          <a:p>
            <a:fld id="{29ED803A-697F-4C15-9BF7-47BE998F2E2A}" type="slidenum">
              <a:rPr lang="en-MY" smtClean="0"/>
              <a:t>‹#›</a:t>
            </a:fld>
            <a:endParaRPr lang="en-MY"/>
          </a:p>
        </p:txBody>
      </p:sp>
    </p:spTree>
    <p:extLst>
      <p:ext uri="{BB962C8B-B14F-4D97-AF65-F5344CB8AC3E}">
        <p14:creationId xmlns:p14="http://schemas.microsoft.com/office/powerpoint/2010/main" val="1078859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D862-09FD-2C4B-4979-BC566CAB3DA6}"/>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EA222162-10BE-EC93-A8C5-8540998FC0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18F8B1ED-3DC1-CE52-2B88-2A1486E3B3B1}"/>
              </a:ext>
            </a:extLst>
          </p:cNvPr>
          <p:cNvSpPr>
            <a:spLocks noGrp="1"/>
          </p:cNvSpPr>
          <p:nvPr>
            <p:ph type="dt" sz="half" idx="10"/>
          </p:nvPr>
        </p:nvSpPr>
        <p:spPr/>
        <p:txBody>
          <a:bodyPr/>
          <a:lstStyle/>
          <a:p>
            <a:fld id="{62CEA51D-A666-4B9B-A6A8-594945B31E00}" type="datetimeFigureOut">
              <a:rPr lang="en-MY" smtClean="0"/>
              <a:t>12/9/2023</a:t>
            </a:fld>
            <a:endParaRPr lang="en-MY"/>
          </a:p>
        </p:txBody>
      </p:sp>
      <p:sp>
        <p:nvSpPr>
          <p:cNvPr id="5" name="Footer Placeholder 4">
            <a:extLst>
              <a:ext uri="{FF2B5EF4-FFF2-40B4-BE49-F238E27FC236}">
                <a16:creationId xmlns:a16="http://schemas.microsoft.com/office/drawing/2014/main" id="{8C3515E7-5E36-43F2-7D33-1A26B8D3584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61C952C-2CEC-015D-B911-BD16B5740B97}"/>
              </a:ext>
            </a:extLst>
          </p:cNvPr>
          <p:cNvSpPr>
            <a:spLocks noGrp="1"/>
          </p:cNvSpPr>
          <p:nvPr>
            <p:ph type="sldNum" sz="quarter" idx="12"/>
          </p:nvPr>
        </p:nvSpPr>
        <p:spPr/>
        <p:txBody>
          <a:bodyPr/>
          <a:lstStyle/>
          <a:p>
            <a:fld id="{29ED803A-697F-4C15-9BF7-47BE998F2E2A}" type="slidenum">
              <a:rPr lang="en-MY" smtClean="0"/>
              <a:t>‹#›</a:t>
            </a:fld>
            <a:endParaRPr lang="en-MY"/>
          </a:p>
        </p:txBody>
      </p:sp>
    </p:spTree>
    <p:extLst>
      <p:ext uri="{BB962C8B-B14F-4D97-AF65-F5344CB8AC3E}">
        <p14:creationId xmlns:p14="http://schemas.microsoft.com/office/powerpoint/2010/main" val="2451663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B2F19A-A644-46D2-F830-520BB3FB46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6372EB56-5F0C-358B-65C5-3866D303A7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035FF65-FA69-FE0D-4836-DC107D95ECEF}"/>
              </a:ext>
            </a:extLst>
          </p:cNvPr>
          <p:cNvSpPr>
            <a:spLocks noGrp="1"/>
          </p:cNvSpPr>
          <p:nvPr>
            <p:ph type="dt" sz="half" idx="10"/>
          </p:nvPr>
        </p:nvSpPr>
        <p:spPr/>
        <p:txBody>
          <a:bodyPr/>
          <a:lstStyle/>
          <a:p>
            <a:fld id="{62CEA51D-A666-4B9B-A6A8-594945B31E00}" type="datetimeFigureOut">
              <a:rPr lang="en-MY" smtClean="0"/>
              <a:t>12/9/2023</a:t>
            </a:fld>
            <a:endParaRPr lang="en-MY"/>
          </a:p>
        </p:txBody>
      </p:sp>
      <p:sp>
        <p:nvSpPr>
          <p:cNvPr id="5" name="Footer Placeholder 4">
            <a:extLst>
              <a:ext uri="{FF2B5EF4-FFF2-40B4-BE49-F238E27FC236}">
                <a16:creationId xmlns:a16="http://schemas.microsoft.com/office/drawing/2014/main" id="{A96C4C29-0F70-29F7-B6A0-C29CEF72597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7E79CA5-8AF5-DA95-D1D6-1F91C13A82EC}"/>
              </a:ext>
            </a:extLst>
          </p:cNvPr>
          <p:cNvSpPr>
            <a:spLocks noGrp="1"/>
          </p:cNvSpPr>
          <p:nvPr>
            <p:ph type="sldNum" sz="quarter" idx="12"/>
          </p:nvPr>
        </p:nvSpPr>
        <p:spPr/>
        <p:txBody>
          <a:bodyPr/>
          <a:lstStyle/>
          <a:p>
            <a:fld id="{29ED803A-697F-4C15-9BF7-47BE998F2E2A}" type="slidenum">
              <a:rPr lang="en-MY" smtClean="0"/>
              <a:t>‹#›</a:t>
            </a:fld>
            <a:endParaRPr lang="en-MY"/>
          </a:p>
        </p:txBody>
      </p:sp>
    </p:spTree>
    <p:extLst>
      <p:ext uri="{BB962C8B-B14F-4D97-AF65-F5344CB8AC3E}">
        <p14:creationId xmlns:p14="http://schemas.microsoft.com/office/powerpoint/2010/main" val="415835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F113-7F5F-7C3C-8141-C0BA70E0BB1D}"/>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5CF82EC4-ED80-8FF8-E131-DE959F9998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825CD8FB-B904-B5C5-5864-E526057C9B8B}"/>
              </a:ext>
            </a:extLst>
          </p:cNvPr>
          <p:cNvSpPr>
            <a:spLocks noGrp="1"/>
          </p:cNvSpPr>
          <p:nvPr>
            <p:ph type="dt" sz="half" idx="10"/>
          </p:nvPr>
        </p:nvSpPr>
        <p:spPr/>
        <p:txBody>
          <a:bodyPr/>
          <a:lstStyle/>
          <a:p>
            <a:fld id="{62CEA51D-A666-4B9B-A6A8-594945B31E00}" type="datetimeFigureOut">
              <a:rPr lang="en-MY" smtClean="0"/>
              <a:t>12/9/2023</a:t>
            </a:fld>
            <a:endParaRPr lang="en-MY"/>
          </a:p>
        </p:txBody>
      </p:sp>
      <p:sp>
        <p:nvSpPr>
          <p:cNvPr id="5" name="Footer Placeholder 4">
            <a:extLst>
              <a:ext uri="{FF2B5EF4-FFF2-40B4-BE49-F238E27FC236}">
                <a16:creationId xmlns:a16="http://schemas.microsoft.com/office/drawing/2014/main" id="{00A3EE8C-16B3-2C8F-A628-6161D0A6B4D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A3378C87-3D80-061F-85B9-077449C23852}"/>
              </a:ext>
            </a:extLst>
          </p:cNvPr>
          <p:cNvSpPr>
            <a:spLocks noGrp="1"/>
          </p:cNvSpPr>
          <p:nvPr>
            <p:ph type="sldNum" sz="quarter" idx="12"/>
          </p:nvPr>
        </p:nvSpPr>
        <p:spPr/>
        <p:txBody>
          <a:bodyPr/>
          <a:lstStyle/>
          <a:p>
            <a:fld id="{29ED803A-697F-4C15-9BF7-47BE998F2E2A}" type="slidenum">
              <a:rPr lang="en-MY" smtClean="0"/>
              <a:t>‹#›</a:t>
            </a:fld>
            <a:endParaRPr lang="en-MY"/>
          </a:p>
        </p:txBody>
      </p:sp>
    </p:spTree>
    <p:extLst>
      <p:ext uri="{BB962C8B-B14F-4D97-AF65-F5344CB8AC3E}">
        <p14:creationId xmlns:p14="http://schemas.microsoft.com/office/powerpoint/2010/main" val="60369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E331E-E7CC-89CD-3B68-485F1C3861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E6D0CA49-9D3E-BC74-5CC8-81232A3905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DF34E7-4C3E-FA72-B5B5-5F711FE19E93}"/>
              </a:ext>
            </a:extLst>
          </p:cNvPr>
          <p:cNvSpPr>
            <a:spLocks noGrp="1"/>
          </p:cNvSpPr>
          <p:nvPr>
            <p:ph type="dt" sz="half" idx="10"/>
          </p:nvPr>
        </p:nvSpPr>
        <p:spPr/>
        <p:txBody>
          <a:bodyPr/>
          <a:lstStyle/>
          <a:p>
            <a:fld id="{62CEA51D-A666-4B9B-A6A8-594945B31E00}" type="datetimeFigureOut">
              <a:rPr lang="en-MY" smtClean="0"/>
              <a:t>12/9/2023</a:t>
            </a:fld>
            <a:endParaRPr lang="en-MY"/>
          </a:p>
        </p:txBody>
      </p:sp>
      <p:sp>
        <p:nvSpPr>
          <p:cNvPr id="5" name="Footer Placeholder 4">
            <a:extLst>
              <a:ext uri="{FF2B5EF4-FFF2-40B4-BE49-F238E27FC236}">
                <a16:creationId xmlns:a16="http://schemas.microsoft.com/office/drawing/2014/main" id="{CB7D1944-65AD-224D-99B4-AC1CA3BAD2B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15BF9EF-589B-4565-B246-3264DB8F2F01}"/>
              </a:ext>
            </a:extLst>
          </p:cNvPr>
          <p:cNvSpPr>
            <a:spLocks noGrp="1"/>
          </p:cNvSpPr>
          <p:nvPr>
            <p:ph type="sldNum" sz="quarter" idx="12"/>
          </p:nvPr>
        </p:nvSpPr>
        <p:spPr/>
        <p:txBody>
          <a:bodyPr/>
          <a:lstStyle/>
          <a:p>
            <a:fld id="{29ED803A-697F-4C15-9BF7-47BE998F2E2A}" type="slidenum">
              <a:rPr lang="en-MY" smtClean="0"/>
              <a:t>‹#›</a:t>
            </a:fld>
            <a:endParaRPr lang="en-MY"/>
          </a:p>
        </p:txBody>
      </p:sp>
    </p:spTree>
    <p:extLst>
      <p:ext uri="{BB962C8B-B14F-4D97-AF65-F5344CB8AC3E}">
        <p14:creationId xmlns:p14="http://schemas.microsoft.com/office/powerpoint/2010/main" val="2732112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0C7D7-E475-D80A-12D7-86ED06A64AA3}"/>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48B2747C-77F4-AC62-F08F-EB5499F061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F0A8DE56-3DD5-23DA-F655-1E81000B32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C7C444A7-6425-985D-94AE-8E20FD3581C7}"/>
              </a:ext>
            </a:extLst>
          </p:cNvPr>
          <p:cNvSpPr>
            <a:spLocks noGrp="1"/>
          </p:cNvSpPr>
          <p:nvPr>
            <p:ph type="dt" sz="half" idx="10"/>
          </p:nvPr>
        </p:nvSpPr>
        <p:spPr/>
        <p:txBody>
          <a:bodyPr/>
          <a:lstStyle/>
          <a:p>
            <a:fld id="{62CEA51D-A666-4B9B-A6A8-594945B31E00}" type="datetimeFigureOut">
              <a:rPr lang="en-MY" smtClean="0"/>
              <a:t>12/9/2023</a:t>
            </a:fld>
            <a:endParaRPr lang="en-MY"/>
          </a:p>
        </p:txBody>
      </p:sp>
      <p:sp>
        <p:nvSpPr>
          <p:cNvPr id="6" name="Footer Placeholder 5">
            <a:extLst>
              <a:ext uri="{FF2B5EF4-FFF2-40B4-BE49-F238E27FC236}">
                <a16:creationId xmlns:a16="http://schemas.microsoft.com/office/drawing/2014/main" id="{672AA387-D2CF-BC66-B075-7F43D8CC53E2}"/>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C541F2C8-B2F0-E795-8782-B3718FE73B5B}"/>
              </a:ext>
            </a:extLst>
          </p:cNvPr>
          <p:cNvSpPr>
            <a:spLocks noGrp="1"/>
          </p:cNvSpPr>
          <p:nvPr>
            <p:ph type="sldNum" sz="quarter" idx="12"/>
          </p:nvPr>
        </p:nvSpPr>
        <p:spPr/>
        <p:txBody>
          <a:bodyPr/>
          <a:lstStyle/>
          <a:p>
            <a:fld id="{29ED803A-697F-4C15-9BF7-47BE998F2E2A}" type="slidenum">
              <a:rPr lang="en-MY" smtClean="0"/>
              <a:t>‹#›</a:t>
            </a:fld>
            <a:endParaRPr lang="en-MY"/>
          </a:p>
        </p:txBody>
      </p:sp>
    </p:spTree>
    <p:extLst>
      <p:ext uri="{BB962C8B-B14F-4D97-AF65-F5344CB8AC3E}">
        <p14:creationId xmlns:p14="http://schemas.microsoft.com/office/powerpoint/2010/main" val="1882897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54F71-2DB4-73CE-0871-346E68224550}"/>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4AB0C838-C0D5-A45E-E20C-CC3CA31CDA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D0D9DB-8CB2-6F9F-94D3-9E13915103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5931C31E-E8F4-CD28-6F74-E42DC6C3D2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519307-9D06-DFD5-2A9B-0F8ABFEE69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B55FC1E3-284E-8573-E7E6-10C2FCEA8042}"/>
              </a:ext>
            </a:extLst>
          </p:cNvPr>
          <p:cNvSpPr>
            <a:spLocks noGrp="1"/>
          </p:cNvSpPr>
          <p:nvPr>
            <p:ph type="dt" sz="half" idx="10"/>
          </p:nvPr>
        </p:nvSpPr>
        <p:spPr/>
        <p:txBody>
          <a:bodyPr/>
          <a:lstStyle/>
          <a:p>
            <a:fld id="{62CEA51D-A666-4B9B-A6A8-594945B31E00}" type="datetimeFigureOut">
              <a:rPr lang="en-MY" smtClean="0"/>
              <a:t>12/9/2023</a:t>
            </a:fld>
            <a:endParaRPr lang="en-MY"/>
          </a:p>
        </p:txBody>
      </p:sp>
      <p:sp>
        <p:nvSpPr>
          <p:cNvPr id="8" name="Footer Placeholder 7">
            <a:extLst>
              <a:ext uri="{FF2B5EF4-FFF2-40B4-BE49-F238E27FC236}">
                <a16:creationId xmlns:a16="http://schemas.microsoft.com/office/drawing/2014/main" id="{DDBE07E7-972A-D796-33FB-9F18F646CEF6}"/>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CEBFF82C-A777-EBDE-F43F-07708621EE74}"/>
              </a:ext>
            </a:extLst>
          </p:cNvPr>
          <p:cNvSpPr>
            <a:spLocks noGrp="1"/>
          </p:cNvSpPr>
          <p:nvPr>
            <p:ph type="sldNum" sz="quarter" idx="12"/>
          </p:nvPr>
        </p:nvSpPr>
        <p:spPr/>
        <p:txBody>
          <a:bodyPr/>
          <a:lstStyle/>
          <a:p>
            <a:fld id="{29ED803A-697F-4C15-9BF7-47BE998F2E2A}" type="slidenum">
              <a:rPr lang="en-MY" smtClean="0"/>
              <a:t>‹#›</a:t>
            </a:fld>
            <a:endParaRPr lang="en-MY"/>
          </a:p>
        </p:txBody>
      </p:sp>
    </p:spTree>
    <p:extLst>
      <p:ext uri="{BB962C8B-B14F-4D97-AF65-F5344CB8AC3E}">
        <p14:creationId xmlns:p14="http://schemas.microsoft.com/office/powerpoint/2010/main" val="3274975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2A54-4904-1997-7ABE-55D6D7251B6B}"/>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440765F8-9F8B-4C93-5E50-80A9D1455DB9}"/>
              </a:ext>
            </a:extLst>
          </p:cNvPr>
          <p:cNvSpPr>
            <a:spLocks noGrp="1"/>
          </p:cNvSpPr>
          <p:nvPr>
            <p:ph type="dt" sz="half" idx="10"/>
          </p:nvPr>
        </p:nvSpPr>
        <p:spPr/>
        <p:txBody>
          <a:bodyPr/>
          <a:lstStyle/>
          <a:p>
            <a:fld id="{62CEA51D-A666-4B9B-A6A8-594945B31E00}" type="datetimeFigureOut">
              <a:rPr lang="en-MY" smtClean="0"/>
              <a:t>12/9/2023</a:t>
            </a:fld>
            <a:endParaRPr lang="en-MY"/>
          </a:p>
        </p:txBody>
      </p:sp>
      <p:sp>
        <p:nvSpPr>
          <p:cNvPr id="4" name="Footer Placeholder 3">
            <a:extLst>
              <a:ext uri="{FF2B5EF4-FFF2-40B4-BE49-F238E27FC236}">
                <a16:creationId xmlns:a16="http://schemas.microsoft.com/office/drawing/2014/main" id="{80D92DD7-7B99-D520-5A3D-2159DDAF39F7}"/>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F06F5A82-2608-2789-B862-8693713775AF}"/>
              </a:ext>
            </a:extLst>
          </p:cNvPr>
          <p:cNvSpPr>
            <a:spLocks noGrp="1"/>
          </p:cNvSpPr>
          <p:nvPr>
            <p:ph type="sldNum" sz="quarter" idx="12"/>
          </p:nvPr>
        </p:nvSpPr>
        <p:spPr/>
        <p:txBody>
          <a:bodyPr/>
          <a:lstStyle/>
          <a:p>
            <a:fld id="{29ED803A-697F-4C15-9BF7-47BE998F2E2A}" type="slidenum">
              <a:rPr lang="en-MY" smtClean="0"/>
              <a:t>‹#›</a:t>
            </a:fld>
            <a:endParaRPr lang="en-MY"/>
          </a:p>
        </p:txBody>
      </p:sp>
    </p:spTree>
    <p:extLst>
      <p:ext uri="{BB962C8B-B14F-4D97-AF65-F5344CB8AC3E}">
        <p14:creationId xmlns:p14="http://schemas.microsoft.com/office/powerpoint/2010/main" val="676545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E207A8-794F-5B88-8572-DEA79B804B24}"/>
              </a:ext>
            </a:extLst>
          </p:cNvPr>
          <p:cNvSpPr>
            <a:spLocks noGrp="1"/>
          </p:cNvSpPr>
          <p:nvPr>
            <p:ph type="dt" sz="half" idx="10"/>
          </p:nvPr>
        </p:nvSpPr>
        <p:spPr/>
        <p:txBody>
          <a:bodyPr/>
          <a:lstStyle/>
          <a:p>
            <a:fld id="{62CEA51D-A666-4B9B-A6A8-594945B31E00}" type="datetimeFigureOut">
              <a:rPr lang="en-MY" smtClean="0"/>
              <a:t>12/9/2023</a:t>
            </a:fld>
            <a:endParaRPr lang="en-MY"/>
          </a:p>
        </p:txBody>
      </p:sp>
      <p:sp>
        <p:nvSpPr>
          <p:cNvPr id="3" name="Footer Placeholder 2">
            <a:extLst>
              <a:ext uri="{FF2B5EF4-FFF2-40B4-BE49-F238E27FC236}">
                <a16:creationId xmlns:a16="http://schemas.microsoft.com/office/drawing/2014/main" id="{71460B76-5814-C047-4191-BB8607BF0879}"/>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09CF2B97-E807-C3B8-13A6-381C01C09ACE}"/>
              </a:ext>
            </a:extLst>
          </p:cNvPr>
          <p:cNvSpPr>
            <a:spLocks noGrp="1"/>
          </p:cNvSpPr>
          <p:nvPr>
            <p:ph type="sldNum" sz="quarter" idx="12"/>
          </p:nvPr>
        </p:nvSpPr>
        <p:spPr/>
        <p:txBody>
          <a:bodyPr/>
          <a:lstStyle/>
          <a:p>
            <a:fld id="{29ED803A-697F-4C15-9BF7-47BE998F2E2A}" type="slidenum">
              <a:rPr lang="en-MY" smtClean="0"/>
              <a:t>‹#›</a:t>
            </a:fld>
            <a:endParaRPr lang="en-MY"/>
          </a:p>
        </p:txBody>
      </p:sp>
    </p:spTree>
    <p:extLst>
      <p:ext uri="{BB962C8B-B14F-4D97-AF65-F5344CB8AC3E}">
        <p14:creationId xmlns:p14="http://schemas.microsoft.com/office/powerpoint/2010/main" val="1658735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B51D-B911-EA1A-C1B3-CC0AE0520E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FA4A50BC-3109-7B97-162C-085CD46C16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4A92E86B-543E-3787-A076-0F47DDBB2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9D08AE-E83B-2B7E-E81F-44CD25C9B940}"/>
              </a:ext>
            </a:extLst>
          </p:cNvPr>
          <p:cNvSpPr>
            <a:spLocks noGrp="1"/>
          </p:cNvSpPr>
          <p:nvPr>
            <p:ph type="dt" sz="half" idx="10"/>
          </p:nvPr>
        </p:nvSpPr>
        <p:spPr/>
        <p:txBody>
          <a:bodyPr/>
          <a:lstStyle/>
          <a:p>
            <a:fld id="{62CEA51D-A666-4B9B-A6A8-594945B31E00}" type="datetimeFigureOut">
              <a:rPr lang="en-MY" smtClean="0"/>
              <a:t>12/9/2023</a:t>
            </a:fld>
            <a:endParaRPr lang="en-MY"/>
          </a:p>
        </p:txBody>
      </p:sp>
      <p:sp>
        <p:nvSpPr>
          <p:cNvPr id="6" name="Footer Placeholder 5">
            <a:extLst>
              <a:ext uri="{FF2B5EF4-FFF2-40B4-BE49-F238E27FC236}">
                <a16:creationId xmlns:a16="http://schemas.microsoft.com/office/drawing/2014/main" id="{4997D22B-A971-C858-ACF2-68D4D9563F35}"/>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7FE29035-CA66-79AA-F6AE-494D9A46D6E9}"/>
              </a:ext>
            </a:extLst>
          </p:cNvPr>
          <p:cNvSpPr>
            <a:spLocks noGrp="1"/>
          </p:cNvSpPr>
          <p:nvPr>
            <p:ph type="sldNum" sz="quarter" idx="12"/>
          </p:nvPr>
        </p:nvSpPr>
        <p:spPr/>
        <p:txBody>
          <a:bodyPr/>
          <a:lstStyle/>
          <a:p>
            <a:fld id="{29ED803A-697F-4C15-9BF7-47BE998F2E2A}" type="slidenum">
              <a:rPr lang="en-MY" smtClean="0"/>
              <a:t>‹#›</a:t>
            </a:fld>
            <a:endParaRPr lang="en-MY"/>
          </a:p>
        </p:txBody>
      </p:sp>
    </p:spTree>
    <p:extLst>
      <p:ext uri="{BB962C8B-B14F-4D97-AF65-F5344CB8AC3E}">
        <p14:creationId xmlns:p14="http://schemas.microsoft.com/office/powerpoint/2010/main" val="663089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EB4B-DA53-4A64-6C86-B2770CB3A7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C62D5DB2-3194-E59E-19A4-72CE66B787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A74BF179-7E8C-8C5B-28D0-B55EF98A2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7566C3-E4F9-CF22-F94F-0149D591050D}"/>
              </a:ext>
            </a:extLst>
          </p:cNvPr>
          <p:cNvSpPr>
            <a:spLocks noGrp="1"/>
          </p:cNvSpPr>
          <p:nvPr>
            <p:ph type="dt" sz="half" idx="10"/>
          </p:nvPr>
        </p:nvSpPr>
        <p:spPr/>
        <p:txBody>
          <a:bodyPr/>
          <a:lstStyle/>
          <a:p>
            <a:fld id="{62CEA51D-A666-4B9B-A6A8-594945B31E00}" type="datetimeFigureOut">
              <a:rPr lang="en-MY" smtClean="0"/>
              <a:t>12/9/2023</a:t>
            </a:fld>
            <a:endParaRPr lang="en-MY"/>
          </a:p>
        </p:txBody>
      </p:sp>
      <p:sp>
        <p:nvSpPr>
          <p:cNvPr id="6" name="Footer Placeholder 5">
            <a:extLst>
              <a:ext uri="{FF2B5EF4-FFF2-40B4-BE49-F238E27FC236}">
                <a16:creationId xmlns:a16="http://schemas.microsoft.com/office/drawing/2014/main" id="{E9128F35-3F28-1E9F-254F-DCBEC5BB911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FDEDEE9-8DAC-607C-23FA-BFA40318D982}"/>
              </a:ext>
            </a:extLst>
          </p:cNvPr>
          <p:cNvSpPr>
            <a:spLocks noGrp="1"/>
          </p:cNvSpPr>
          <p:nvPr>
            <p:ph type="sldNum" sz="quarter" idx="12"/>
          </p:nvPr>
        </p:nvSpPr>
        <p:spPr/>
        <p:txBody>
          <a:bodyPr/>
          <a:lstStyle/>
          <a:p>
            <a:fld id="{29ED803A-697F-4C15-9BF7-47BE998F2E2A}" type="slidenum">
              <a:rPr lang="en-MY" smtClean="0"/>
              <a:t>‹#›</a:t>
            </a:fld>
            <a:endParaRPr lang="en-MY"/>
          </a:p>
        </p:txBody>
      </p:sp>
    </p:spTree>
    <p:extLst>
      <p:ext uri="{BB962C8B-B14F-4D97-AF65-F5344CB8AC3E}">
        <p14:creationId xmlns:p14="http://schemas.microsoft.com/office/powerpoint/2010/main" val="852986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BB3764-8BA7-C7BC-F90E-F3A38B8F6D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290155A5-6BA0-EE93-B181-290F5620EC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728D3E8-9AA8-4C9F-799B-2D607C9E67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EA51D-A666-4B9B-A6A8-594945B31E00}" type="datetimeFigureOut">
              <a:rPr lang="en-MY" smtClean="0"/>
              <a:t>12/9/2023</a:t>
            </a:fld>
            <a:endParaRPr lang="en-MY"/>
          </a:p>
        </p:txBody>
      </p:sp>
      <p:sp>
        <p:nvSpPr>
          <p:cNvPr id="5" name="Footer Placeholder 4">
            <a:extLst>
              <a:ext uri="{FF2B5EF4-FFF2-40B4-BE49-F238E27FC236}">
                <a16:creationId xmlns:a16="http://schemas.microsoft.com/office/drawing/2014/main" id="{D980E7C6-AF3B-14D7-4F01-F73F338A9A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632B3A45-3682-D0DA-EC39-769C2C3BA7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D803A-697F-4C15-9BF7-47BE998F2E2A}" type="slidenum">
              <a:rPr lang="en-MY" smtClean="0"/>
              <a:t>‹#›</a:t>
            </a:fld>
            <a:endParaRPr lang="en-MY"/>
          </a:p>
        </p:txBody>
      </p:sp>
    </p:spTree>
    <p:extLst>
      <p:ext uri="{BB962C8B-B14F-4D97-AF65-F5344CB8AC3E}">
        <p14:creationId xmlns:p14="http://schemas.microsoft.com/office/powerpoint/2010/main" val="3613817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en.wikipedia.org/wiki/Ar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19FDE-8D8E-DA22-4080-F400F651165B}"/>
              </a:ext>
            </a:extLst>
          </p:cNvPr>
          <p:cNvSpPr>
            <a:spLocks noGrp="1"/>
          </p:cNvSpPr>
          <p:nvPr>
            <p:ph type="ctrTitle"/>
          </p:nvPr>
        </p:nvSpPr>
        <p:spPr/>
        <p:txBody>
          <a:bodyPr/>
          <a:lstStyle/>
          <a:p>
            <a:r>
              <a:rPr lang="en-US" dirty="0"/>
              <a:t>Generative Art</a:t>
            </a:r>
            <a:endParaRPr lang="en-MY" dirty="0"/>
          </a:p>
        </p:txBody>
      </p:sp>
      <p:sp>
        <p:nvSpPr>
          <p:cNvPr id="3" name="Subtitle 2">
            <a:extLst>
              <a:ext uri="{FF2B5EF4-FFF2-40B4-BE49-F238E27FC236}">
                <a16:creationId xmlns:a16="http://schemas.microsoft.com/office/drawing/2014/main" id="{48D650E0-590C-B3AC-523F-04F495CD6886}"/>
              </a:ext>
            </a:extLst>
          </p:cNvPr>
          <p:cNvSpPr>
            <a:spLocks noGrp="1"/>
          </p:cNvSpPr>
          <p:nvPr>
            <p:ph type="subTitle" idx="1"/>
          </p:nvPr>
        </p:nvSpPr>
        <p:spPr/>
        <p:txBody>
          <a:bodyPr/>
          <a:lstStyle/>
          <a:p>
            <a:r>
              <a:rPr lang="en-US" dirty="0"/>
              <a:t>As an intelligent system</a:t>
            </a:r>
            <a:endParaRPr lang="en-MY" dirty="0"/>
          </a:p>
        </p:txBody>
      </p:sp>
    </p:spTree>
    <p:extLst>
      <p:ext uri="{BB962C8B-B14F-4D97-AF65-F5344CB8AC3E}">
        <p14:creationId xmlns:p14="http://schemas.microsoft.com/office/powerpoint/2010/main" val="3587782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6EFD4-C63C-ACDE-60E2-A4E2705442FF}"/>
              </a:ext>
            </a:extLst>
          </p:cNvPr>
          <p:cNvSpPr>
            <a:spLocks noGrp="1"/>
          </p:cNvSpPr>
          <p:nvPr>
            <p:ph idx="1"/>
          </p:nvPr>
        </p:nvSpPr>
        <p:spPr>
          <a:xfrm>
            <a:off x="623595" y="311778"/>
            <a:ext cx="10515600" cy="6370794"/>
          </a:xfrm>
        </p:spPr>
        <p:txBody>
          <a:bodyPr/>
          <a:lstStyle/>
          <a:p>
            <a:r>
              <a:rPr lang="en-US" b="1" i="0" dirty="0">
                <a:solidFill>
                  <a:srgbClr val="202122"/>
                </a:solidFill>
                <a:effectLst/>
                <a:latin typeface="Arial" panose="020B0604020202020204" pitchFamily="34" charset="0"/>
              </a:rPr>
              <a:t>Generative art</a:t>
            </a:r>
            <a:r>
              <a:rPr lang="en-US" b="0" i="0" dirty="0">
                <a:solidFill>
                  <a:srgbClr val="202122"/>
                </a:solidFill>
                <a:effectLst/>
                <a:latin typeface="Arial" panose="020B0604020202020204" pitchFamily="34" charset="0"/>
              </a:rPr>
              <a:t> refers to </a:t>
            </a:r>
            <a:r>
              <a:rPr lang="en-US" b="0" i="0" u="none" strike="noStrike" dirty="0">
                <a:solidFill>
                  <a:srgbClr val="3366CC"/>
                </a:solidFill>
                <a:effectLst/>
                <a:latin typeface="Arial" panose="020B0604020202020204" pitchFamily="34" charset="0"/>
                <a:hlinkClick r:id="rId2" tooltip="Art"/>
              </a:rPr>
              <a:t>art</a:t>
            </a:r>
            <a:r>
              <a:rPr lang="en-US" b="0" i="0" dirty="0">
                <a:solidFill>
                  <a:srgbClr val="202122"/>
                </a:solidFill>
                <a:effectLst/>
                <a:latin typeface="Arial" panose="020B0604020202020204" pitchFamily="34" charset="0"/>
              </a:rPr>
              <a:t> that in whole or in part has been created with the use of an autonomous system. An autonomous system in this context is generally one that is non-human and can independently determine features of an artwork that would otherwise require decisions made directly by the artist</a:t>
            </a:r>
            <a:endParaRPr lang="en-MY" dirty="0"/>
          </a:p>
        </p:txBody>
      </p:sp>
      <p:pic>
        <p:nvPicPr>
          <p:cNvPr id="1026" name="Picture 2" descr="6 Best AI Anime Art Generator Online Free - Cloudbooklet">
            <a:extLst>
              <a:ext uri="{FF2B5EF4-FFF2-40B4-BE49-F238E27FC236}">
                <a16:creationId xmlns:a16="http://schemas.microsoft.com/office/drawing/2014/main" id="{2172ADA2-688E-75C5-17DF-AD92131CA7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3225" y="2648089"/>
            <a:ext cx="6305550" cy="3531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619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3F3ED6-D692-5EE0-3D21-33026FBF8B55}"/>
              </a:ext>
            </a:extLst>
          </p:cNvPr>
          <p:cNvSpPr>
            <a:spLocks noGrp="1"/>
          </p:cNvSpPr>
          <p:nvPr>
            <p:ph idx="1"/>
          </p:nvPr>
        </p:nvSpPr>
        <p:spPr>
          <a:xfrm>
            <a:off x="838200" y="645006"/>
            <a:ext cx="10515600" cy="2659586"/>
          </a:xfrm>
        </p:spPr>
        <p:txBody>
          <a:bodyPr>
            <a:normAutofit fontScale="62500" lnSpcReduction="20000"/>
          </a:bodyPr>
          <a:lstStyle/>
          <a:p>
            <a:r>
              <a:rPr lang="en-US" b="1" dirty="0"/>
              <a:t>Intelligent behaviors</a:t>
            </a:r>
          </a:p>
          <a:p>
            <a:pPr marL="0" indent="0">
              <a:buNone/>
            </a:pPr>
            <a:r>
              <a:rPr lang="en-US" dirty="0"/>
              <a:t>- Generates art that satisfies requirements given by user</a:t>
            </a:r>
          </a:p>
          <a:p>
            <a:pPr marL="0" indent="0">
              <a:buNone/>
            </a:pPr>
            <a:r>
              <a:rPr lang="en-US" dirty="0"/>
              <a:t>- Automatically add context that is otherwise unspecified</a:t>
            </a:r>
          </a:p>
          <a:p>
            <a:pPr marL="0" indent="0">
              <a:buNone/>
            </a:pPr>
            <a:r>
              <a:rPr lang="en-US" dirty="0"/>
              <a:t>- Draws like a professional artist</a:t>
            </a:r>
          </a:p>
          <a:p>
            <a:pPr marL="0" indent="0">
              <a:buNone/>
            </a:pPr>
            <a:endParaRPr lang="en-US" dirty="0"/>
          </a:p>
          <a:p>
            <a:r>
              <a:rPr lang="en-US" b="1" dirty="0"/>
              <a:t>Unintelligent behaviors</a:t>
            </a:r>
          </a:p>
          <a:p>
            <a:pPr marL="0" indent="0">
              <a:buNone/>
            </a:pPr>
            <a:r>
              <a:rPr lang="en-US" dirty="0"/>
              <a:t>- Some art generation are error-prone and may not make sense</a:t>
            </a:r>
          </a:p>
          <a:p>
            <a:pPr marL="0" indent="0">
              <a:buNone/>
            </a:pPr>
            <a:r>
              <a:rPr lang="en-US" dirty="0"/>
              <a:t>- Rely on samples from other artist’s work, Risk of copyright</a:t>
            </a:r>
          </a:p>
          <a:p>
            <a:pPr marL="0" indent="0">
              <a:buNone/>
            </a:pPr>
            <a:endParaRPr lang="en-MY" dirty="0"/>
          </a:p>
        </p:txBody>
      </p:sp>
      <p:pic>
        <p:nvPicPr>
          <p:cNvPr id="6" name="Picture 2" descr="DALL-E image extender uses AI to show more | Popular Photography">
            <a:extLst>
              <a:ext uri="{FF2B5EF4-FFF2-40B4-BE49-F238E27FC236}">
                <a16:creationId xmlns:a16="http://schemas.microsoft.com/office/drawing/2014/main" id="{61B1C901-9065-E92F-948C-EF2C180AF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019" y="3704614"/>
            <a:ext cx="5016759" cy="250838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D01CFBD-21B8-C186-8742-DE418AA7B318}"/>
              </a:ext>
            </a:extLst>
          </p:cNvPr>
          <p:cNvSpPr/>
          <p:nvPr/>
        </p:nvSpPr>
        <p:spPr>
          <a:xfrm>
            <a:off x="5383763" y="4391969"/>
            <a:ext cx="1054359" cy="1250302"/>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1068459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2E245-099C-232E-C06A-8E8BAD25A44C}"/>
              </a:ext>
            </a:extLst>
          </p:cNvPr>
          <p:cNvSpPr>
            <a:spLocks noGrp="1"/>
          </p:cNvSpPr>
          <p:nvPr>
            <p:ph type="title"/>
          </p:nvPr>
        </p:nvSpPr>
        <p:spPr/>
        <p:txBody>
          <a:bodyPr/>
          <a:lstStyle/>
          <a:p>
            <a:r>
              <a:rPr lang="en-US" dirty="0"/>
              <a:t>Imagination of the workings of generative AI</a:t>
            </a:r>
            <a:endParaRPr lang="en-MY" dirty="0"/>
          </a:p>
        </p:txBody>
      </p:sp>
      <p:sp>
        <p:nvSpPr>
          <p:cNvPr id="3" name="Content Placeholder 2">
            <a:extLst>
              <a:ext uri="{FF2B5EF4-FFF2-40B4-BE49-F238E27FC236}">
                <a16:creationId xmlns:a16="http://schemas.microsoft.com/office/drawing/2014/main" id="{EFCDD951-16D2-5B56-3128-9AD50C302C37}"/>
              </a:ext>
            </a:extLst>
          </p:cNvPr>
          <p:cNvSpPr>
            <a:spLocks noGrp="1"/>
          </p:cNvSpPr>
          <p:nvPr>
            <p:ph idx="1"/>
          </p:nvPr>
        </p:nvSpPr>
        <p:spPr/>
        <p:txBody>
          <a:bodyPr/>
          <a:lstStyle/>
          <a:p>
            <a:r>
              <a:rPr lang="en-US" dirty="0"/>
              <a:t>1. If require user input, use NLP to understand user requirements and expectations.</a:t>
            </a:r>
          </a:p>
          <a:p>
            <a:r>
              <a:rPr lang="en-US" dirty="0"/>
              <a:t>2. Retrieve art samples from knowledge base that matches user specifications</a:t>
            </a:r>
          </a:p>
          <a:p>
            <a:r>
              <a:rPr lang="en-US" dirty="0"/>
              <a:t>3. If there are no user specifications and unknown content should be added, analyze image content, make sense of the image theme, and add content ideas after retrieving items that matches the same image theme.</a:t>
            </a:r>
          </a:p>
          <a:p>
            <a:r>
              <a:rPr lang="en-US" dirty="0"/>
              <a:t>4. Proceed to produce art based on retrieved knowledge from knowledge base.</a:t>
            </a:r>
          </a:p>
          <a:p>
            <a:endParaRPr lang="en-MY" dirty="0"/>
          </a:p>
        </p:txBody>
      </p:sp>
    </p:spTree>
    <p:extLst>
      <p:ext uri="{BB962C8B-B14F-4D97-AF65-F5344CB8AC3E}">
        <p14:creationId xmlns:p14="http://schemas.microsoft.com/office/powerpoint/2010/main" val="1834649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197</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Generative Art</vt:lpstr>
      <vt:lpstr>PowerPoint Presentation</vt:lpstr>
      <vt:lpstr>PowerPoint Presentation</vt:lpstr>
      <vt:lpstr>Imagination of the workings of generative 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Art</dc:title>
  <dc:creator>0204677 LIM ZHE YUAN</dc:creator>
  <cp:lastModifiedBy>0204677 LIM ZHE YUAN</cp:lastModifiedBy>
  <cp:revision>1</cp:revision>
  <dcterms:created xsi:type="dcterms:W3CDTF">2023-09-12T03:26:52Z</dcterms:created>
  <dcterms:modified xsi:type="dcterms:W3CDTF">2023-09-12T03:45:51Z</dcterms:modified>
</cp:coreProperties>
</file>