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2239-3763-4F6E-8DD1-594704891FF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BD88-3C7F-4247-93A5-5D371DBF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01F864-E9B1-4EDF-83C4-B94597B50C42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DD99-F2CF-42C4-806C-5C7A30A986F7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C1F2-5BC2-4EC7-84FF-2DC9474DB498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1A0D-BE86-447D-AC2F-C8F08DAB5B31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6728-F4D9-4400-A83D-F0537238A07C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831-8223-4DAD-948D-BA111EAB4B09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4618-1BE6-4E80-8C72-FC396051C592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097E4C-EC52-4510-A66D-A49CDED24FD3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77B4BC-3614-4905-A5D7-0066313A2C28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B6D-112F-4E3D-B0EB-2E5DF76B2948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60B-4E7E-4AC4-9C91-659F88656B87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0E7A-99F8-49A2-B306-5F0BFF23523A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385A-9C1F-4E95-B2E3-A6F91D99230C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24F6-0E49-484A-AA41-6479082BEBFF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6ED-D9E9-470E-8E48-D6BBB1ACDB52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A5D-F564-420A-8F48-8F65EE52308B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107C-FAD7-47C5-B88D-2BCDDAE50CFD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B5329C-9DD4-426D-AB43-7895778449C1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DSM2294 – Lecture 5a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 – Environment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Computing Environment?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Computing environment is the Platform where a user can run programs</a:t>
            </a:r>
          </a:p>
          <a:p>
            <a:pPr lvl="1"/>
            <a:r>
              <a:rPr lang="en-US" dirty="0"/>
              <a:t>Platform = Operating System+ Processor</a:t>
            </a:r>
          </a:p>
          <a:p>
            <a:r>
              <a:rPr lang="en-US" dirty="0"/>
              <a:t>What is a Variable?</a:t>
            </a:r>
          </a:p>
          <a:p>
            <a:pPr lvl="1"/>
            <a:r>
              <a:rPr lang="en-US" dirty="0"/>
              <a:t>In computer science, a </a:t>
            </a:r>
            <a:r>
              <a:rPr lang="en-US" b="1" dirty="0"/>
              <a:t>variable is a location for storing a value</a:t>
            </a:r>
            <a:r>
              <a:rPr lang="en-US" dirty="0"/>
              <a:t> </a:t>
            </a:r>
            <a:r>
              <a:rPr lang="en-US" b="1" dirty="0"/>
              <a:t>which can be a</a:t>
            </a:r>
            <a:r>
              <a:rPr lang="en-US" dirty="0"/>
              <a:t> </a:t>
            </a:r>
            <a:r>
              <a:rPr lang="en-US" b="1" dirty="0"/>
              <a:t>filename</a:t>
            </a:r>
            <a:r>
              <a:rPr lang="en-US" dirty="0"/>
              <a:t>, </a:t>
            </a:r>
            <a:r>
              <a:rPr lang="en-US" b="1" dirty="0"/>
              <a:t>text</a:t>
            </a:r>
            <a:r>
              <a:rPr lang="en-US" dirty="0"/>
              <a:t>, </a:t>
            </a:r>
            <a:r>
              <a:rPr lang="en-US" b="1" dirty="0"/>
              <a:t>number</a:t>
            </a:r>
            <a:r>
              <a:rPr lang="en-US" dirty="0"/>
              <a:t> or any other </a:t>
            </a:r>
            <a:r>
              <a:rPr lang="en-US" b="1" dirty="0"/>
              <a:t>data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is usually referred to with its Symbolic name which is given to it while creation. </a:t>
            </a:r>
          </a:p>
          <a:p>
            <a:pPr lvl="1"/>
            <a:r>
              <a:rPr lang="en-US" dirty="0"/>
              <a:t>The value thus stored can be displayed, deleted, edited and re-saved. </a:t>
            </a:r>
          </a:p>
          <a:p>
            <a:pPr lvl="1"/>
            <a:r>
              <a:rPr lang="en-US" dirty="0"/>
              <a:t>Variables play an important role in computer programming because they enable programmers to write flexible programs. </a:t>
            </a:r>
          </a:p>
          <a:p>
            <a:pPr lvl="1"/>
            <a:r>
              <a:rPr lang="en-US" dirty="0"/>
              <a:t>As they are related to the Operating system that we work on, it is important to know some of them and how we can influence them.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Environment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Environment variables are dynamic values which affect the processes or programs on a computer. </a:t>
            </a:r>
          </a:p>
          <a:p>
            <a:r>
              <a:rPr lang="en-US" dirty="0"/>
              <a:t>They exist in every operating system, but types may vary. </a:t>
            </a:r>
          </a:p>
          <a:p>
            <a:r>
              <a:rPr lang="en-US" dirty="0"/>
              <a:t>Environment variables can be created, edited, saved, and deleted and give information about the system behavior. </a:t>
            </a:r>
          </a:p>
          <a:p>
            <a:r>
              <a:rPr lang="en-US" dirty="0"/>
              <a:t>Environment variables can change the way a software/programs behave.</a:t>
            </a:r>
          </a:p>
          <a:p>
            <a:r>
              <a:rPr lang="en-US" dirty="0"/>
              <a:t>E.g. $LANG environment variable stores the value of the language that the user understands. </a:t>
            </a:r>
          </a:p>
          <a:p>
            <a:r>
              <a:rPr lang="en-US" dirty="0"/>
              <a:t>This value is read by an application such that a Chinese user is shown a Mandarin interface while an American user is shown an English interface.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Environment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992273"/>
              </p:ext>
            </p:extLst>
          </p:nvPr>
        </p:nvGraphicFramePr>
        <p:xfrm>
          <a:off x="1154954" y="2510510"/>
          <a:ext cx="10035040" cy="412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35">
                  <a:extLst>
                    <a:ext uri="{9D8B030D-6E8A-4147-A177-3AD203B41FA5}">
                      <a16:colId xmlns:a16="http://schemas.microsoft.com/office/drawing/2014/main" val="2181058634"/>
                    </a:ext>
                  </a:extLst>
                </a:gridCol>
                <a:gridCol w="8757505">
                  <a:extLst>
                    <a:ext uri="{9D8B030D-6E8A-4147-A177-3AD203B41FA5}">
                      <a16:colId xmlns:a16="http://schemas.microsoft.com/office/drawing/2014/main" val="1821438691"/>
                    </a:ext>
                  </a:extLst>
                </a:gridCol>
              </a:tblGrid>
              <a:tr h="3342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860301"/>
                  </a:ext>
                </a:extLst>
              </a:tr>
              <a:tr h="156597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variable contains a colon (:)-separated list of directories in which your system looks for executable files.</a:t>
                      </a:r>
                    </a:p>
                    <a:p>
                      <a:pPr algn="just"/>
                      <a:r>
                        <a:rPr lang="en-US" dirty="0"/>
                        <a:t>When you enter a command on terminal, the shell looks for the command in different directories mentioned in the $PATH variable. If the command is found, it executes. Otherwise, it returns with an error 'command not found'.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665277"/>
                  </a:ext>
                </a:extLst>
              </a:tr>
              <a:tr h="3342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USER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The username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52680"/>
                  </a:ext>
                </a:extLst>
              </a:tr>
              <a:tr h="334259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HOME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Default path to the user's home directory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586034"/>
                  </a:ext>
                </a:extLst>
              </a:tr>
              <a:tr h="334259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EDITOR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Path to the program which edits the content of files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675183"/>
                  </a:ext>
                </a:extLst>
              </a:tr>
              <a:tr h="334259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UID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User's unique ID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9784"/>
                  </a:ext>
                </a:extLst>
              </a:tr>
              <a:tr h="334259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TERM 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Default terminal emulator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782072"/>
                  </a:ext>
                </a:extLst>
              </a:tr>
              <a:tr h="334259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SHELL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Shell being used by the user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730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19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Variable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14890" cy="3416300"/>
          </a:xfrm>
        </p:spPr>
        <p:txBody>
          <a:bodyPr/>
          <a:lstStyle/>
          <a:p>
            <a:r>
              <a:rPr lang="en-US" dirty="0"/>
              <a:t>In order to determine value of a variable, use the command: </a:t>
            </a:r>
            <a:r>
              <a:rPr lang="en-US" b="1" dirty="0">
                <a:latin typeface="Consolas" panose="020B0609020204030204" pitchFamily="49" charset="0"/>
              </a:rPr>
              <a:t>echo $VARIABLE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latin typeface="Consolas" panose="020B0609020204030204" pitchFamily="49" charset="0"/>
              </a:rPr>
              <a:t>echo $USER, echo $HOME, echo $UID, echo $TERM, echo $PATH</a:t>
            </a:r>
          </a:p>
          <a:p>
            <a:r>
              <a:rPr lang="en-US" dirty="0"/>
              <a:t>Variables are- Case Sensitive. Make sure that you type the variable name in the right letter case otherwise you may not get the desired results.</a:t>
            </a:r>
          </a:p>
          <a:p>
            <a:pPr lvl="1"/>
            <a:r>
              <a:rPr lang="en-US" dirty="0"/>
              <a:t>The '</a:t>
            </a:r>
            <a:r>
              <a:rPr lang="en-US" b="1" dirty="0" err="1"/>
              <a:t>env</a:t>
            </a:r>
            <a:r>
              <a:rPr lang="en-US" b="1" dirty="0"/>
              <a:t>'</a:t>
            </a:r>
            <a:r>
              <a:rPr lang="en-US" dirty="0"/>
              <a:t> command displays </a:t>
            </a:r>
            <a:r>
              <a:rPr lang="en-US" b="1" dirty="0"/>
              <a:t>all the environment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New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create your own user defined variable, with syntax: </a:t>
            </a:r>
            <a:r>
              <a:rPr lang="en-US" b="1" dirty="0">
                <a:latin typeface="Consolas" panose="020B0609020204030204" pitchFamily="49" charset="0"/>
              </a:rPr>
              <a:t>VARIABLE_NAME=</a:t>
            </a:r>
            <a:r>
              <a:rPr lang="en-US" b="1" dirty="0" err="1">
                <a:latin typeface="Consolas" panose="020B0609020204030204" pitchFamily="49" charset="0"/>
              </a:rPr>
              <a:t>variable_value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Again, bear in mind </a:t>
            </a:r>
            <a:r>
              <a:rPr lang="en-US" b="1" dirty="0"/>
              <a:t>that variables are case-sensitive</a:t>
            </a:r>
            <a:r>
              <a:rPr lang="en-US" dirty="0"/>
              <a:t> and usually they are created in upper case.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Define the new variable: </a:t>
            </a:r>
            <a:r>
              <a:rPr lang="en-US" b="1" dirty="0">
                <a:latin typeface="Consolas" panose="020B0609020204030204" pitchFamily="49" charset="0"/>
              </a:rPr>
              <a:t>NEWVARIABLE=value1234 </a:t>
            </a:r>
          </a:p>
          <a:p>
            <a:pPr lvl="2"/>
            <a:r>
              <a:rPr lang="en-US" dirty="0"/>
              <a:t>Tip: Do not leave space between variable name and “=‘ sign, else you will get an error</a:t>
            </a:r>
          </a:p>
          <a:p>
            <a:pPr lvl="1"/>
            <a:r>
              <a:rPr lang="en-US" dirty="0"/>
              <a:t>Check value of the newly created variable: </a:t>
            </a:r>
            <a:r>
              <a:rPr lang="en-US" b="1">
                <a:latin typeface="Consolas" panose="020B0609020204030204" pitchFamily="49" charset="0"/>
              </a:rPr>
              <a:t>echo $NEWVARIABLE</a:t>
            </a:r>
            <a:endParaRPr lang="en-US" b="1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Tip: Do not forget the “$” sign when you check the value of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syntax can be used to remove a Variable from the system: </a:t>
            </a:r>
            <a:r>
              <a:rPr lang="en-US" b="1" dirty="0">
                <a:latin typeface="Consolas" panose="020B0609020204030204" pitchFamily="49" charset="0"/>
              </a:rPr>
              <a:t>unset </a:t>
            </a:r>
            <a:r>
              <a:rPr lang="en-US" b="1" dirty="0" err="1">
                <a:latin typeface="Consolas" panose="020B0609020204030204" pitchFamily="49" charset="0"/>
              </a:rPr>
              <a:t>variablename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This would </a:t>
            </a:r>
            <a:r>
              <a:rPr lang="en-US" b="1" dirty="0"/>
              <a:t>remove </a:t>
            </a:r>
            <a:r>
              <a:rPr lang="en-US" dirty="0"/>
              <a:t>the Variable and its value permanently. 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Define a new variable: </a:t>
            </a:r>
            <a:r>
              <a:rPr lang="en-US" b="1" dirty="0">
                <a:latin typeface="Consolas" panose="020B0609020204030204" pitchFamily="49" charset="0"/>
              </a:rPr>
              <a:t>VARIABLE1=1234</a:t>
            </a:r>
          </a:p>
          <a:p>
            <a:pPr lvl="1"/>
            <a:r>
              <a:rPr lang="en-US" dirty="0"/>
              <a:t>Check value of the new variable: </a:t>
            </a:r>
            <a:r>
              <a:rPr lang="en-US" b="1" dirty="0">
                <a:latin typeface="Consolas" panose="020B0609020204030204" pitchFamily="49" charset="0"/>
              </a:rPr>
              <a:t>echo $VARIABLE1</a:t>
            </a:r>
          </a:p>
          <a:p>
            <a:pPr lvl="1"/>
            <a:r>
              <a:rPr lang="en-US" dirty="0"/>
              <a:t>Use the ‘unset’ command: </a:t>
            </a:r>
            <a:r>
              <a:rPr lang="en-US" b="1" dirty="0">
                <a:latin typeface="Consolas" panose="020B0609020204030204" pitchFamily="49" charset="0"/>
              </a:rPr>
              <a:t>unset VARIABLE1</a:t>
            </a:r>
          </a:p>
          <a:p>
            <a:pPr lvl="1"/>
            <a:r>
              <a:rPr lang="en-US" dirty="0"/>
              <a:t>The variable is removed: </a:t>
            </a:r>
            <a:r>
              <a:rPr lang="en-US" b="1" dirty="0">
                <a:latin typeface="Consolas" panose="020B0609020204030204" pitchFamily="49" charset="0"/>
              </a:rPr>
              <a:t>echo $VARIABLE1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2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variables govern the behavior of programs in your Operating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61720"/>
              </p:ext>
            </p:extLst>
          </p:nvPr>
        </p:nvGraphicFramePr>
        <p:xfrm>
          <a:off x="1154953" y="3276600"/>
          <a:ext cx="9864341" cy="2743200"/>
        </p:xfrm>
        <a:graphic>
          <a:graphicData uri="http://schemas.openxmlformats.org/drawingml/2006/table">
            <a:tbl>
              <a:tblPr/>
              <a:tblGrid>
                <a:gridCol w="3479925">
                  <a:extLst>
                    <a:ext uri="{9D8B030D-6E8A-4147-A177-3AD203B41FA5}">
                      <a16:colId xmlns:a16="http://schemas.microsoft.com/office/drawing/2014/main" val="241709782"/>
                    </a:ext>
                  </a:extLst>
                </a:gridCol>
                <a:gridCol w="6384416">
                  <a:extLst>
                    <a:ext uri="{9D8B030D-6E8A-4147-A177-3AD203B41FA5}">
                      <a16:colId xmlns:a16="http://schemas.microsoft.com/office/drawing/2014/main" val="181553736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Command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58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echo $VARIABLE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 display value of a variable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1049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env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Displays all environment variables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32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VARIABLE_NAME= variable_value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Create a new variable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703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unset  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Remove a variable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6369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export Variable=value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 set value of an environment variable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57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552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797</TotalTime>
  <Words>656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Wingdings 3</vt:lpstr>
      <vt:lpstr>Ion Boardroom</vt:lpstr>
      <vt:lpstr>DSM2294 – Lecture 5a</vt:lpstr>
      <vt:lpstr>What is a Computing Environment?</vt:lpstr>
      <vt:lpstr>What are Environment variables?</vt:lpstr>
      <vt:lpstr>Common Environment Variables</vt:lpstr>
      <vt:lpstr>Accessing Variable values</vt:lpstr>
      <vt:lpstr>Set New Environment Variables</vt:lpstr>
      <vt:lpstr>Deleting Variables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– an Introduction</dc:title>
  <dc:creator>Danny Chen</dc:creator>
  <cp:lastModifiedBy>Danny Chen</cp:lastModifiedBy>
  <cp:revision>68</cp:revision>
  <dcterms:created xsi:type="dcterms:W3CDTF">2019-09-04T22:33:27Z</dcterms:created>
  <dcterms:modified xsi:type="dcterms:W3CDTF">2020-10-13T01:40:45Z</dcterms:modified>
</cp:coreProperties>
</file>