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11"/>
  </p:notesMasterIdLst>
  <p:handoutMasterIdLst>
    <p:handoutMasterId r:id="rId12"/>
  </p:handout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280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7F9977-342C-4432-9407-E97459CA7195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8" autoAdjust="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69039C-D2A5-4B5D-BCCE-9DD9E558E2EF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5A3C3F-949F-4575-B3DB-07B8690E9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6E282AC-5861-447D-BA9C-7A1AE35324E4}" type="datetimeFigureOut">
              <a:rPr lang="en-US"/>
              <a:pPr>
                <a:defRPr/>
              </a:pPr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FB886BE-6486-47B0-8D09-47B72DCB3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5CD390E-D97C-4FA9-A5A7-06299BB220C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06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64789-6C46-4CDD-B5DD-2CCD316B6D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6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E9430-EAD2-4B6E-A657-83CADB2D71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56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6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DA0D6-9779-448E-B1B4-DF00489985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5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9F673-4232-48E3-A438-185E617B92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5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2F274-FCD5-460A-9304-61084666B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8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5D0A3-3639-498F-9E80-428F7210789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06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0530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7767D0-18F2-4539-A2D6-7DC420929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7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7162CC5E-43DA-4F9D-9DA1-CCEF20A0EB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0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1446" y="1295400"/>
            <a:ext cx="7543800" cy="2593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/>
              <a:t>DTP3033N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err="1" smtClean="0"/>
              <a:t>Technopreneurship</a:t>
            </a:r>
            <a:endParaRPr lang="en-MY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52601" y="3857745"/>
            <a:ext cx="57150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2000" b="1" dirty="0" smtClean="0">
                <a:solidFill>
                  <a:srgbClr val="C00000"/>
                </a:solidFill>
              </a:rPr>
              <a:t>Topic 3: Business Plan</a:t>
            </a:r>
            <a:endParaRPr lang="en-MY" sz="2000" b="1" dirty="0">
              <a:solidFill>
                <a:srgbClr val="C00000"/>
              </a:solidFill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742377-5F00-477B-B17E-81CCB564ABA9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7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54050"/>
            <a:ext cx="7772400" cy="717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/>
              <a:t>Learning outcome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lvl="0"/>
            <a:r>
              <a:rPr lang="en-US" dirty="0"/>
              <a:t>Explain the necessity of the business </a:t>
            </a:r>
            <a:r>
              <a:rPr lang="en-US" dirty="0" smtClean="0"/>
              <a:t>plan.</a:t>
            </a:r>
            <a:endParaRPr lang="en-US" dirty="0"/>
          </a:p>
          <a:p>
            <a:r>
              <a:rPr lang="en-US" dirty="0"/>
              <a:t>Identify some of the business plan </a:t>
            </a:r>
            <a:r>
              <a:rPr lang="en-US" dirty="0" smtClean="0"/>
              <a:t>sample.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124612-BEA5-48DA-BA60-7D9726097DB1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958" y="304800"/>
            <a:ext cx="7680960" cy="762000"/>
          </a:xfrm>
        </p:spPr>
        <p:txBody>
          <a:bodyPr/>
          <a:lstStyle/>
          <a:p>
            <a:r>
              <a:rPr lang="en-US" dirty="0" smtClean="0"/>
              <a:t>What is a Business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680960" cy="39319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Product </a:t>
            </a:r>
            <a:r>
              <a:rPr lang="en-US" dirty="0"/>
              <a:t>of a </a:t>
            </a:r>
            <a:r>
              <a:rPr lang="en-US" dirty="0">
                <a:solidFill>
                  <a:srgbClr val="FF0000"/>
                </a:solidFill>
              </a:rPr>
              <a:t>strategic thinking or planning process</a:t>
            </a:r>
            <a:r>
              <a:rPr lang="en-US" dirty="0" smtClean="0"/>
              <a:t>.</a:t>
            </a:r>
          </a:p>
          <a:p>
            <a:r>
              <a:rPr lang="en-US" dirty="0"/>
              <a:t>A business plan becomes the </a:t>
            </a:r>
            <a:r>
              <a:rPr lang="en-US" dirty="0">
                <a:solidFill>
                  <a:srgbClr val="FF0000"/>
                </a:solidFill>
              </a:rPr>
              <a:t>plan of operating the business.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is written with the </a:t>
            </a:r>
            <a:r>
              <a:rPr lang="en-US" dirty="0">
                <a:solidFill>
                  <a:srgbClr val="FF0000"/>
                </a:solidFill>
              </a:rPr>
              <a:t>intention of attracting a lender or investor</a:t>
            </a:r>
            <a:r>
              <a:rPr lang="en-US" dirty="0"/>
              <a:t> to finance the start-up or next phase of the business</a:t>
            </a:r>
            <a:r>
              <a:rPr lang="en-US" dirty="0" smtClean="0"/>
              <a:t>.</a:t>
            </a:r>
          </a:p>
          <a:p>
            <a:r>
              <a:rPr lang="en-US" dirty="0"/>
              <a:t>Lenders and investors </a:t>
            </a:r>
            <a:r>
              <a:rPr lang="en-US" dirty="0">
                <a:solidFill>
                  <a:srgbClr val="FF0000"/>
                </a:solidFill>
              </a:rPr>
              <a:t>want to understand their level of risk </a:t>
            </a:r>
            <a:r>
              <a:rPr lang="en-US" dirty="0"/>
              <a:t>and what they will get in the way of returns on their investment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Basic </a:t>
            </a:r>
            <a:r>
              <a:rPr lang="en-US" dirty="0"/>
              <a:t>types of business planning: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1) strategy, </a:t>
            </a:r>
            <a:r>
              <a:rPr lang="en-US" dirty="0" smtClean="0"/>
              <a:t>-focus on company’s goal,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2) operations, </a:t>
            </a:r>
            <a:r>
              <a:rPr lang="en-US" dirty="0" smtClean="0"/>
              <a:t>-internal plan, elements related to company operations.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3) financial budgeting, </a:t>
            </a:r>
            <a:r>
              <a:rPr lang="en-US" dirty="0" smtClean="0"/>
              <a:t>-outlines initial start-up costs, estimated business expenditures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4) forecasting. </a:t>
            </a:r>
            <a:r>
              <a:rPr lang="en-US" dirty="0" smtClean="0"/>
              <a:t>–develop strategies based on predictions, data collected to analyzed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08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62" y="228600"/>
            <a:ext cx="7680960" cy="685800"/>
          </a:xfrm>
        </p:spPr>
        <p:txBody>
          <a:bodyPr/>
          <a:lstStyle/>
          <a:p>
            <a:r>
              <a:rPr lang="en-US" dirty="0" smtClean="0"/>
              <a:t>How to organize your plan?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80960" cy="3931920"/>
          </a:xfrm>
        </p:spPr>
        <p:txBody>
          <a:bodyPr/>
          <a:lstStyle/>
          <a:p>
            <a:r>
              <a:rPr lang="en-US" dirty="0"/>
              <a:t>Business Description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Mission: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 </a:t>
            </a:r>
            <a:r>
              <a:rPr lang="en-US" dirty="0"/>
              <a:t>the mission section, you should state what the mission or main purpose of your business </a:t>
            </a:r>
            <a:r>
              <a:rPr lang="en-US" dirty="0" smtClean="0"/>
              <a:t>is.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Facilities: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This </a:t>
            </a:r>
            <a:r>
              <a:rPr lang="en-US" dirty="0"/>
              <a:t>is the appropriate section to list and describe your present facilities. Include location, size, purpose and utilization. </a:t>
            </a:r>
            <a:endParaRPr lang="en-US" dirty="0" smtClean="0"/>
          </a:p>
          <a:p>
            <a:pPr lvl="1"/>
            <a:r>
              <a:rPr lang="en-US" dirty="0">
                <a:solidFill>
                  <a:srgbClr val="FF0000"/>
                </a:solidFill>
              </a:rPr>
              <a:t>Business Strategy: 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Include </a:t>
            </a:r>
            <a:r>
              <a:rPr lang="en-US" dirty="0"/>
              <a:t>the products and/or </a:t>
            </a:r>
            <a:r>
              <a:rPr lang="en-US" dirty="0" smtClean="0"/>
              <a:t>services, </a:t>
            </a:r>
            <a:r>
              <a:rPr lang="en-US" dirty="0"/>
              <a:t>value propositions, organizational structure, alliances and relationships with other businesses (networking).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70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80960" cy="652806"/>
          </a:xfrm>
        </p:spPr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Management</a:t>
            </a:r>
          </a:p>
          <a:p>
            <a:pPr lvl="1"/>
            <a:r>
              <a:rPr lang="en-US" dirty="0"/>
              <a:t>showcase the individuals who make up your management team and how they work </a:t>
            </a:r>
            <a:r>
              <a:rPr lang="en-US" dirty="0" smtClean="0"/>
              <a:t>together.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Market </a:t>
            </a:r>
            <a:r>
              <a:rPr lang="en-US" dirty="0">
                <a:solidFill>
                  <a:srgbClr val="FF0000"/>
                </a:solidFill>
              </a:rPr>
              <a:t>and Business </a:t>
            </a:r>
            <a:r>
              <a:rPr lang="en-US" dirty="0" smtClean="0">
                <a:solidFill>
                  <a:srgbClr val="FF0000"/>
                </a:solidFill>
              </a:rPr>
              <a:t>Analysis</a:t>
            </a:r>
          </a:p>
          <a:p>
            <a:pPr lvl="1"/>
            <a:r>
              <a:rPr lang="en-US" dirty="0"/>
              <a:t>Begin with the development of an understanding of the current state of your business venture. </a:t>
            </a:r>
            <a:endParaRPr lang="en-US" dirty="0" smtClean="0"/>
          </a:p>
          <a:p>
            <a:pPr lvl="1"/>
            <a:r>
              <a:rPr lang="en-US" dirty="0"/>
              <a:t>what you are doing in your present business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SWOT- to </a:t>
            </a:r>
            <a:r>
              <a:rPr lang="en-US" dirty="0"/>
              <a:t>take a critical and objective look at your business. </a:t>
            </a:r>
            <a:endParaRPr lang="en-US" dirty="0" smtClean="0"/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Business and Market </a:t>
            </a:r>
            <a:r>
              <a:rPr lang="en-US" dirty="0" smtClean="0">
                <a:solidFill>
                  <a:srgbClr val="FF0000"/>
                </a:solidFill>
              </a:rPr>
              <a:t>Development</a:t>
            </a:r>
          </a:p>
          <a:p>
            <a:pPr lvl="1"/>
            <a:r>
              <a:rPr lang="en-US" dirty="0"/>
              <a:t>The proposed location of your business should be </a:t>
            </a:r>
            <a:r>
              <a:rPr lang="en-US" dirty="0" smtClean="0"/>
              <a:t>discussed.</a:t>
            </a:r>
          </a:p>
          <a:p>
            <a:pPr lvl="1"/>
            <a:r>
              <a:rPr lang="en-US" dirty="0"/>
              <a:t>review of the labor market, both cost and availability, and how the availability of the experience pool and skills will be adequate to meet the needs of your proposed business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Will your product or service process require unique or costly resources?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5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80960" cy="805206"/>
          </a:xfrm>
        </p:spPr>
        <p:txBody>
          <a:bodyPr/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0006"/>
            <a:ext cx="8305800" cy="47573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Marketing and </a:t>
            </a:r>
            <a:r>
              <a:rPr lang="en-US" dirty="0" smtClean="0">
                <a:solidFill>
                  <a:srgbClr val="FF0000"/>
                </a:solidFill>
              </a:rPr>
              <a:t>Sales</a:t>
            </a:r>
          </a:p>
          <a:p>
            <a:pPr lvl="1"/>
            <a:r>
              <a:rPr lang="en-US" dirty="0"/>
              <a:t>you want to show how you will attract new customers and describe the entire marketing effort of your company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Financial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dirty="0"/>
              <a:t>Profit and Loss Statement: A three-year financial income statement (profit and loss) spreadsheet summary is essential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Balance Sheet: Projected balance sheets are important so as to show all current assets, all liabilities and owners </a:t>
            </a:r>
            <a:r>
              <a:rPr lang="en-US" dirty="0" smtClean="0"/>
              <a:t>equity.</a:t>
            </a:r>
          </a:p>
          <a:p>
            <a:pPr lvl="1"/>
            <a:r>
              <a:rPr lang="en-US" dirty="0"/>
              <a:t>Income Statement: The financial operating cycle is simply that the business assets generate sales. These sales hopefully generate net profits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Cash Flow Statement: Finally, (but often considered the most important), you must prepare the Statement of Cash Flows.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58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26" y="228600"/>
            <a:ext cx="768096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63462" cy="4876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Application of </a:t>
            </a:r>
            <a:r>
              <a:rPr lang="en-US" dirty="0" smtClean="0">
                <a:solidFill>
                  <a:srgbClr val="FF0000"/>
                </a:solidFill>
              </a:rPr>
              <a:t>Funds</a:t>
            </a:r>
          </a:p>
          <a:p>
            <a:pPr lvl="1"/>
            <a:r>
              <a:rPr lang="en-US" dirty="0"/>
              <a:t>The funding requirements will be an initial amount for operating capital and the purchase of assets to carry out the ideas and sales efforts of your business.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1537B-28C6-433B-8500-64AF9DB0CB0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3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Plan for this subject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E294A-55EC-48EF-B74A-D80579E15E2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54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467600" cy="4873625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b="1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b="1" smtClean="0"/>
              <a:t>CONCLUSION / SUMMARY</a:t>
            </a: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94725" y="5648325"/>
            <a:ext cx="549275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F31FE8-1B1A-45AB-AD50-D22112C6A32F}" type="slidenum">
              <a:rPr lang="en-US" altLang="en-US" sz="18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2058</TotalTime>
  <Words>521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Wingdings</vt:lpstr>
      <vt:lpstr>Savon</vt:lpstr>
      <vt:lpstr>DTP3033N  Technopreneurship</vt:lpstr>
      <vt:lpstr>Learning outcome</vt:lpstr>
      <vt:lpstr>What is a Business Plan?</vt:lpstr>
      <vt:lpstr>How to organize your plan?</vt:lpstr>
      <vt:lpstr>Conti…</vt:lpstr>
      <vt:lpstr>Conti…</vt:lpstr>
      <vt:lpstr>Conti…</vt:lpstr>
      <vt:lpstr>Business Plan for this subject</vt:lpstr>
      <vt:lpstr>PowerPoint Presentation</vt:lpstr>
    </vt:vector>
  </TitlesOfParts>
  <Company>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justtina</dc:creator>
  <cp:lastModifiedBy>user</cp:lastModifiedBy>
  <cp:revision>209</cp:revision>
  <cp:lastPrinted>2013-04-04T06:02:18Z</cp:lastPrinted>
  <dcterms:created xsi:type="dcterms:W3CDTF">2011-03-07T07:41:13Z</dcterms:created>
  <dcterms:modified xsi:type="dcterms:W3CDTF">2022-09-11T08:40:16Z</dcterms:modified>
</cp:coreProperties>
</file>