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1"/>
  </p:notesMasterIdLst>
  <p:handoutMasterIdLst>
    <p:handoutMasterId r:id="rId12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280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3: Business Plan-Sample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153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44577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63467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52601"/>
            <a:ext cx="794912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4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6" y="261937"/>
            <a:ext cx="8286371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"/>
            <a:ext cx="6124575" cy="70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043904"/>
            <a:ext cx="2362200" cy="55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0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 to the </a:t>
            </a:r>
            <a:r>
              <a:rPr lang="en-US" dirty="0"/>
              <a:t>sample</a:t>
            </a:r>
            <a:r>
              <a:rPr lang="en-US" b="1" dirty="0" smtClean="0">
                <a:solidFill>
                  <a:srgbClr val="FF0000"/>
                </a:solidFill>
              </a:rPr>
              <a:t>-no copy and paste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9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2087</TotalTime>
  <Words>25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Wingdings</vt:lpstr>
      <vt:lpstr>Savon</vt:lpstr>
      <vt:lpstr>DTP3033N Technopreneurship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 to the sample-no copy and paste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213</cp:revision>
  <cp:lastPrinted>2013-04-04T06:02:18Z</cp:lastPrinted>
  <dcterms:created xsi:type="dcterms:W3CDTF">2011-03-07T07:41:13Z</dcterms:created>
  <dcterms:modified xsi:type="dcterms:W3CDTF">2022-09-11T08:48:21Z</dcterms:modified>
</cp:coreProperties>
</file>