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10"/>
  </p:notesMasterIdLst>
  <p:handoutMasterIdLst>
    <p:handoutMasterId r:id="rId11"/>
  </p:handoutMasterIdLst>
  <p:sldIdLst>
    <p:sldId id="321" r:id="rId2"/>
    <p:sldId id="386" r:id="rId3"/>
    <p:sldId id="387" r:id="rId4"/>
    <p:sldId id="388" r:id="rId5"/>
    <p:sldId id="389" r:id="rId6"/>
    <p:sldId id="390" r:id="rId7"/>
    <p:sldId id="391" r:id="rId8"/>
    <p:sldId id="280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321"/>
            <p14:sldId id="386"/>
            <p14:sldId id="387"/>
            <p14:sldId id="388"/>
            <p14:sldId id="389"/>
            <p14:sldId id="390"/>
            <p14:sldId id="39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55650" indent="-290513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63638" indent="-231775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30363" indent="-231775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95500" indent="-231775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2A2131EF-8396-445E-A837-5EE789AA2734}" type="slidenum">
              <a:rPr lang="en-US" altLang="en-US" smtClean="0">
                <a:latin typeface="Calibri" panose="020F0502020204030204" pitchFamily="34" charset="0"/>
              </a:rPr>
              <a:pPr/>
              <a:t>4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8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55650" indent="-290513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63638" indent="-231775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30363" indent="-231775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95500" indent="-231775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EA987AF0-11CC-40B1-B3F9-9340383B191C}" type="slidenum">
              <a:rPr lang="en-US" altLang="en-US" smtClean="0">
                <a:latin typeface="Calibri" panose="020F0502020204030204" pitchFamily="34" charset="0"/>
              </a:rPr>
              <a:pPr/>
              <a:t>6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7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DTP3033N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Business Strategy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31520" y="228600"/>
            <a:ext cx="7680960" cy="685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00"/>
                </a:solidFill>
              </a:rPr>
              <a:t>Basic Concepts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382000" cy="449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GB" sz="2400" dirty="0" smtClean="0"/>
              <a:t>An organisation </a:t>
            </a:r>
            <a:r>
              <a:rPr lang="en-GB" sz="2400" b="1" u="sng" dirty="0" smtClean="0"/>
              <a:t>strategy</a:t>
            </a:r>
            <a:r>
              <a:rPr lang="en-GB" sz="2400" u="sng" dirty="0" smtClean="0"/>
              <a:t> </a:t>
            </a:r>
            <a:r>
              <a:rPr lang="en-GB" sz="2400" dirty="0" smtClean="0"/>
              <a:t>consists of the combination of business approaches that are employed to: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GB" sz="2400" dirty="0" smtClean="0"/>
              <a:t>compete successfully, and 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GB" sz="2400" dirty="0" smtClean="0"/>
              <a:t>achieve organisational objectives</a:t>
            </a:r>
          </a:p>
        </p:txBody>
      </p:sp>
    </p:spTree>
    <p:extLst>
      <p:ext uri="{BB962C8B-B14F-4D97-AF65-F5344CB8AC3E}">
        <p14:creationId xmlns:p14="http://schemas.microsoft.com/office/powerpoint/2010/main" val="31632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282576"/>
            <a:ext cx="8884096" cy="101282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FF0000"/>
                </a:solidFill>
              </a:rPr>
              <a:t>What are the benefits of A GOOD Strategy?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554163"/>
            <a:ext cx="8686800" cy="38195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/>
              <a:t>An organisation’s competitors are :</a:t>
            </a:r>
          </a:p>
          <a:p>
            <a:pPr lvl="1" eaLnBrk="1" hangingPunct="1"/>
            <a:r>
              <a:rPr lang="en-GB" sz="2800" dirty="0" smtClean="0"/>
              <a:t>acquainted with the same market conditions</a:t>
            </a:r>
          </a:p>
          <a:p>
            <a:pPr lvl="1" eaLnBrk="1" hangingPunct="1"/>
            <a:r>
              <a:rPr lang="en-GB" sz="2800" dirty="0" smtClean="0"/>
              <a:t>the same technologies are available to them</a:t>
            </a:r>
          </a:p>
          <a:p>
            <a:pPr lvl="1" eaLnBrk="1" hangingPunct="1"/>
            <a:r>
              <a:rPr lang="en-GB" sz="2800" dirty="0" smtClean="0"/>
              <a:t>they can pursue the same business approaches</a:t>
            </a:r>
          </a:p>
          <a:p>
            <a:pPr eaLnBrk="1" hangingPunct="1"/>
            <a:r>
              <a:rPr lang="en-GB" sz="2800" dirty="0" smtClean="0"/>
              <a:t>Success depends on their ability to develop and execute strategies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385422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350"/>
            <a:ext cx="7467600" cy="1204913"/>
          </a:xfrm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0070C0"/>
                </a:solidFill>
              </a:rPr>
              <a:t/>
            </a:r>
            <a:br>
              <a:rPr lang="en-US" altLang="en-US" b="1" smtClean="0">
                <a:solidFill>
                  <a:srgbClr val="0070C0"/>
                </a:solidFill>
              </a:rPr>
            </a:br>
            <a:r>
              <a:rPr lang="en-US" altLang="en-US" b="1" smtClean="0">
                <a:solidFill>
                  <a:srgbClr val="0070C0"/>
                </a:solidFill>
              </a:rPr>
              <a:t>What is strategy?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/>
              <a:t>strategy </a:t>
            </a:r>
            <a:r>
              <a:rPr lang="en-US" sz="2800" dirty="0"/>
              <a:t>is the long-term direction of an </a:t>
            </a:r>
            <a:r>
              <a:rPr lang="en-US" sz="2800" dirty="0" smtClean="0"/>
              <a:t>organization. </a:t>
            </a:r>
            <a:endParaRPr 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47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589713" cy="1281113"/>
          </a:xfrm>
        </p:spPr>
        <p:txBody>
          <a:bodyPr/>
          <a:lstStyle/>
          <a:p>
            <a:r>
              <a:rPr lang="en-US" altLang="en-US" smtClean="0"/>
              <a:t>Conti…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5257800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rgbClr val="FF0000"/>
                </a:solidFill>
              </a:rPr>
              <a:t>mission statement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aims to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provide employees and stakeholders </a:t>
            </a:r>
            <a:r>
              <a:rPr lang="en-US" altLang="en-US" sz="2400" dirty="0" smtClean="0">
                <a:solidFill>
                  <a:schemeClr val="tx1"/>
                </a:solidFill>
              </a:rPr>
              <a:t>with clarity about what the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organisation</a:t>
            </a:r>
            <a:r>
              <a:rPr lang="en-US" altLang="en-US" sz="2400" dirty="0" smtClean="0">
                <a:solidFill>
                  <a:schemeClr val="tx1"/>
                </a:solidFill>
              </a:rPr>
              <a:t> is fundamentally there to do.</a:t>
            </a:r>
          </a:p>
          <a:p>
            <a:r>
              <a:rPr lang="en-US" altLang="en-US" sz="2400" b="1" dirty="0" smtClean="0">
                <a:solidFill>
                  <a:srgbClr val="FF0000"/>
                </a:solidFill>
              </a:rPr>
              <a:t>vision statement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is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concerned with the future </a:t>
            </a: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organisation</a:t>
            </a:r>
            <a:r>
              <a:rPr lang="en-US" altLang="en-US" sz="2400" dirty="0" smtClean="0">
                <a:solidFill>
                  <a:schemeClr val="tx1"/>
                </a:solidFill>
              </a:rPr>
              <a:t> seeks to create. </a:t>
            </a:r>
          </a:p>
        </p:txBody>
      </p:sp>
    </p:spTree>
    <p:extLst>
      <p:ext uri="{BB962C8B-B14F-4D97-AF65-F5344CB8AC3E}">
        <p14:creationId xmlns:p14="http://schemas.microsoft.com/office/powerpoint/2010/main" val="261547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589713" cy="1281113"/>
          </a:xfrm>
        </p:spPr>
        <p:txBody>
          <a:bodyPr/>
          <a:lstStyle/>
          <a:p>
            <a:r>
              <a:rPr lang="en-US" altLang="en-US" smtClean="0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5257800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>
                <a:solidFill>
                  <a:srgbClr val="FF0000"/>
                </a:solidFill>
              </a:rPr>
              <a:t>Objectives</a:t>
            </a:r>
          </a:p>
          <a:p>
            <a:pPr lvl="1">
              <a:defRPr/>
            </a:pPr>
            <a:r>
              <a:rPr lang="en-US" sz="2600" dirty="0"/>
              <a:t>statements of specific outcomes that are to be achieved. </a:t>
            </a:r>
            <a:endParaRPr lang="en-US" sz="2600" dirty="0" smtClean="0"/>
          </a:p>
          <a:p>
            <a:pPr lvl="1">
              <a:defRPr/>
            </a:pPr>
            <a:r>
              <a:rPr lang="en-US" sz="2600" dirty="0" smtClean="0"/>
              <a:t>These </a:t>
            </a:r>
            <a:r>
              <a:rPr lang="en-US" sz="2600" dirty="0"/>
              <a:t>are </a:t>
            </a:r>
            <a:r>
              <a:rPr lang="en-US" sz="2600" dirty="0" smtClean="0"/>
              <a:t>often expressed </a:t>
            </a:r>
            <a:r>
              <a:rPr lang="en-US" sz="2600" dirty="0"/>
              <a:t>in precise financial terms, for instance, the level of sales, profits or </a:t>
            </a:r>
            <a:r>
              <a:rPr lang="en-US" sz="2600" dirty="0" smtClean="0"/>
              <a:t>share valuation in one, two or three years’ time.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endParaRPr lang="en-US" sz="2600" dirty="0"/>
          </a:p>
          <a:p>
            <a:pPr lvl="1">
              <a:defRPr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3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Task-Create mission statements for own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9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2416</TotalTime>
  <Words>176</Words>
  <Application>Microsoft Office PowerPoint</Application>
  <PresentationFormat>On-screen Show (4:3)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Wingdings</vt:lpstr>
      <vt:lpstr>Wingdings 2</vt:lpstr>
      <vt:lpstr>Wingdings 3</vt:lpstr>
      <vt:lpstr>Savon</vt:lpstr>
      <vt:lpstr>DTP3033N Technopreneurship</vt:lpstr>
      <vt:lpstr>Basic Concepts</vt:lpstr>
      <vt:lpstr>What are the benefits of A GOOD Strategy?</vt:lpstr>
      <vt:lpstr> What is strategy?</vt:lpstr>
      <vt:lpstr>Conti…</vt:lpstr>
      <vt:lpstr>Conti…</vt:lpstr>
      <vt:lpstr>Task-Create mission statements for own company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250</cp:revision>
  <cp:lastPrinted>2013-04-04T06:02:18Z</cp:lastPrinted>
  <dcterms:created xsi:type="dcterms:W3CDTF">2011-03-07T07:41:13Z</dcterms:created>
  <dcterms:modified xsi:type="dcterms:W3CDTF">2022-09-11T09:12:42Z</dcterms:modified>
</cp:coreProperties>
</file>