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F8EC-AFD2-4999-8895-7A16F46DD0D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587-C789-4665-8E70-B6201B14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F8EC-AFD2-4999-8895-7A16F46DD0D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587-C789-4665-8E70-B6201B14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7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F8EC-AFD2-4999-8895-7A16F46DD0D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587-C789-4665-8E70-B6201B14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9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F8EC-AFD2-4999-8895-7A16F46DD0D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587-C789-4665-8E70-B6201B14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8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F8EC-AFD2-4999-8895-7A16F46DD0D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587-C789-4665-8E70-B6201B14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8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F8EC-AFD2-4999-8895-7A16F46DD0D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587-C789-4665-8E70-B6201B14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F8EC-AFD2-4999-8895-7A16F46DD0D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587-C789-4665-8E70-B6201B14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4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F8EC-AFD2-4999-8895-7A16F46DD0D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587-C789-4665-8E70-B6201B14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F8EC-AFD2-4999-8895-7A16F46DD0D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587-C789-4665-8E70-B6201B14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F8EC-AFD2-4999-8895-7A16F46DD0D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587-C789-4665-8E70-B6201B14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F8EC-AFD2-4999-8895-7A16F46DD0D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5587-C789-4665-8E70-B6201B14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F8EC-AFD2-4999-8895-7A16F46DD0D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5587-C789-4665-8E70-B6201B14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6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10" y="1485901"/>
            <a:ext cx="10700645" cy="35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1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31" y="751115"/>
            <a:ext cx="11722869" cy="441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2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07" y="865414"/>
            <a:ext cx="10802153" cy="43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0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1" y="914401"/>
            <a:ext cx="11491388" cy="44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8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63" y="1289957"/>
            <a:ext cx="9990792" cy="384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1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0" y="1338942"/>
            <a:ext cx="11208612" cy="403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2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2" y="880514"/>
            <a:ext cx="10605783" cy="50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52" y="963386"/>
            <a:ext cx="11041406" cy="50199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8494" y="1492624"/>
            <a:ext cx="7597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99" y="963385"/>
            <a:ext cx="10966774" cy="51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30" y="172601"/>
            <a:ext cx="9657584" cy="5152872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7" y="5606546"/>
            <a:ext cx="11847083" cy="10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7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7" y="979714"/>
            <a:ext cx="11142621" cy="48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1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" y="1404258"/>
            <a:ext cx="12114946" cy="34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Ngo Hong</dc:creator>
  <cp:lastModifiedBy>Minh Ngo Hong</cp:lastModifiedBy>
  <cp:revision>6</cp:revision>
  <dcterms:created xsi:type="dcterms:W3CDTF">2019-04-08T00:29:50Z</dcterms:created>
  <dcterms:modified xsi:type="dcterms:W3CDTF">2019-04-16T05:53:27Z</dcterms:modified>
</cp:coreProperties>
</file>