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obo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22" roundtripDataSignature="AMtx7mi9dt1iH55py0PmKDqG7RCM/rGsI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11" Type="http://schemas.openxmlformats.org/officeDocument/2006/relationships/slide" Target="slides/slide6.xml"/><Relationship Id="rId22" Type="http://customschemas.google.com/relationships/presentationmetadata" Target="metadata"/><Relationship Id="rId10" Type="http://schemas.openxmlformats.org/officeDocument/2006/relationships/slide" Target="slides/slide5.xml"/><Relationship Id="rId21" Type="http://schemas.openxmlformats.org/officeDocument/2006/relationships/font" Target="fonts/Robo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bold.fntdata"/><Relationship Id="rId6" Type="http://schemas.openxmlformats.org/officeDocument/2006/relationships/slide" Target="slides/slide1.xml"/><Relationship Id="rId18" Type="http://schemas.openxmlformats.org/officeDocument/2006/relationships/font" Target="fonts/Robo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3" name="Google Shape;83;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6" name="Google Shape;156;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693f6df9c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3" name="Google Shape;163;g2693f6df9ce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693f6df9ce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693f6df9ce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3" name="Google Shape;93;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0" name="Google Shape;100;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0" name="Google Shape;110;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7" name="Google Shape;117;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 name="Google Shape;126;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6941803fd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6941803fd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1" name="Google Shape;141;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8" name="Google Shape;148;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14"/>
          <p:cNvGrpSpPr/>
          <p:nvPr/>
        </p:nvGrpSpPr>
        <p:grpSpPr>
          <a:xfrm>
            <a:off x="6098378" y="5"/>
            <a:ext cx="3045625" cy="2030570"/>
            <a:chOff x="6098378" y="5"/>
            <a:chExt cx="3045625" cy="2030570"/>
          </a:xfrm>
        </p:grpSpPr>
        <p:sp>
          <p:nvSpPr>
            <p:cNvPr id="11" name="Google Shape;11;p14"/>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14"/>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14"/>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14"/>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14"/>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 name="Google Shape;16;p14"/>
          <p:cNvSpPr txBox="1"/>
          <p:nvPr>
            <p:ph type="ctrTitle"/>
          </p:nvPr>
        </p:nvSpPr>
        <p:spPr>
          <a:xfrm>
            <a:off x="598100" y="1775222"/>
            <a:ext cx="8222100" cy="838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lt1"/>
              </a:buClr>
              <a:buSzPts val="4200"/>
              <a:buNone/>
              <a:defRPr sz="4200">
                <a:solidFill>
                  <a:schemeClr val="lt1"/>
                </a:solidFill>
              </a:defRPr>
            </a:lvl1pPr>
            <a:lvl2pPr lvl="1" algn="l">
              <a:lnSpc>
                <a:spcPct val="100000"/>
              </a:lnSpc>
              <a:spcBef>
                <a:spcPts val="0"/>
              </a:spcBef>
              <a:spcAft>
                <a:spcPts val="0"/>
              </a:spcAft>
              <a:buClr>
                <a:schemeClr val="lt1"/>
              </a:buClr>
              <a:buSzPts val="4200"/>
              <a:buNone/>
              <a:defRPr sz="4200">
                <a:solidFill>
                  <a:schemeClr val="lt1"/>
                </a:solidFill>
              </a:defRPr>
            </a:lvl2pPr>
            <a:lvl3pPr lvl="2" algn="l">
              <a:lnSpc>
                <a:spcPct val="100000"/>
              </a:lnSpc>
              <a:spcBef>
                <a:spcPts val="0"/>
              </a:spcBef>
              <a:spcAft>
                <a:spcPts val="0"/>
              </a:spcAft>
              <a:buClr>
                <a:schemeClr val="lt1"/>
              </a:buClr>
              <a:buSzPts val="4200"/>
              <a:buNone/>
              <a:defRPr sz="4200">
                <a:solidFill>
                  <a:schemeClr val="lt1"/>
                </a:solidFill>
              </a:defRPr>
            </a:lvl3pPr>
            <a:lvl4pPr lvl="3" algn="l">
              <a:lnSpc>
                <a:spcPct val="100000"/>
              </a:lnSpc>
              <a:spcBef>
                <a:spcPts val="0"/>
              </a:spcBef>
              <a:spcAft>
                <a:spcPts val="0"/>
              </a:spcAft>
              <a:buClr>
                <a:schemeClr val="lt1"/>
              </a:buClr>
              <a:buSzPts val="4200"/>
              <a:buNone/>
              <a:defRPr sz="4200">
                <a:solidFill>
                  <a:schemeClr val="lt1"/>
                </a:solidFill>
              </a:defRPr>
            </a:lvl4pPr>
            <a:lvl5pPr lvl="4" algn="l">
              <a:lnSpc>
                <a:spcPct val="100000"/>
              </a:lnSpc>
              <a:spcBef>
                <a:spcPts val="0"/>
              </a:spcBef>
              <a:spcAft>
                <a:spcPts val="0"/>
              </a:spcAft>
              <a:buClr>
                <a:schemeClr val="lt1"/>
              </a:buClr>
              <a:buSzPts val="4200"/>
              <a:buNone/>
              <a:defRPr sz="4200">
                <a:solidFill>
                  <a:schemeClr val="lt1"/>
                </a:solidFill>
              </a:defRPr>
            </a:lvl5pPr>
            <a:lvl6pPr lvl="5" algn="l">
              <a:lnSpc>
                <a:spcPct val="100000"/>
              </a:lnSpc>
              <a:spcBef>
                <a:spcPts val="0"/>
              </a:spcBef>
              <a:spcAft>
                <a:spcPts val="0"/>
              </a:spcAft>
              <a:buClr>
                <a:schemeClr val="lt1"/>
              </a:buClr>
              <a:buSzPts val="4200"/>
              <a:buNone/>
              <a:defRPr sz="4200">
                <a:solidFill>
                  <a:schemeClr val="lt1"/>
                </a:solidFill>
              </a:defRPr>
            </a:lvl6pPr>
            <a:lvl7pPr lvl="6" algn="l">
              <a:lnSpc>
                <a:spcPct val="100000"/>
              </a:lnSpc>
              <a:spcBef>
                <a:spcPts val="0"/>
              </a:spcBef>
              <a:spcAft>
                <a:spcPts val="0"/>
              </a:spcAft>
              <a:buClr>
                <a:schemeClr val="lt1"/>
              </a:buClr>
              <a:buSzPts val="4200"/>
              <a:buNone/>
              <a:defRPr sz="4200">
                <a:solidFill>
                  <a:schemeClr val="lt1"/>
                </a:solidFill>
              </a:defRPr>
            </a:lvl7pPr>
            <a:lvl8pPr lvl="7" algn="l">
              <a:lnSpc>
                <a:spcPct val="100000"/>
              </a:lnSpc>
              <a:spcBef>
                <a:spcPts val="0"/>
              </a:spcBef>
              <a:spcAft>
                <a:spcPts val="0"/>
              </a:spcAft>
              <a:buClr>
                <a:schemeClr val="lt1"/>
              </a:buClr>
              <a:buSzPts val="4200"/>
              <a:buNone/>
              <a:defRPr sz="4200">
                <a:solidFill>
                  <a:schemeClr val="lt1"/>
                </a:solidFill>
              </a:defRPr>
            </a:lvl8pPr>
            <a:lvl9pPr lvl="8" algn="l">
              <a:lnSpc>
                <a:spcPct val="100000"/>
              </a:lnSpc>
              <a:spcBef>
                <a:spcPts val="0"/>
              </a:spcBef>
              <a:spcAft>
                <a:spcPts val="0"/>
              </a:spcAft>
              <a:buClr>
                <a:schemeClr val="lt1"/>
              </a:buClr>
              <a:buSzPts val="4200"/>
              <a:buNone/>
              <a:defRPr sz="4200">
                <a:solidFill>
                  <a:schemeClr val="lt1"/>
                </a:solidFill>
              </a:defRPr>
            </a:lvl9pPr>
          </a:lstStyle>
          <a:p/>
        </p:txBody>
      </p:sp>
      <p:sp>
        <p:nvSpPr>
          <p:cNvPr id="17" name="Google Shape;17;p14"/>
          <p:cNvSpPr txBox="1"/>
          <p:nvPr>
            <p:ph idx="1" type="subTitle"/>
          </p:nvPr>
        </p:nvSpPr>
        <p:spPr>
          <a:xfrm>
            <a:off x="598088" y="2715913"/>
            <a:ext cx="8222100" cy="432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2100"/>
              <a:buNone/>
              <a:defRPr sz="2100">
                <a:solidFill>
                  <a:schemeClr val="lt1"/>
                </a:solidFill>
              </a:defRPr>
            </a:lvl1pPr>
            <a:lvl2pPr lvl="1" algn="l">
              <a:lnSpc>
                <a:spcPct val="100000"/>
              </a:lnSpc>
              <a:spcBef>
                <a:spcPts val="0"/>
              </a:spcBef>
              <a:spcAft>
                <a:spcPts val="0"/>
              </a:spcAft>
              <a:buClr>
                <a:schemeClr val="lt1"/>
              </a:buClr>
              <a:buSzPts val="2100"/>
              <a:buNone/>
              <a:defRPr sz="2100">
                <a:solidFill>
                  <a:schemeClr val="lt1"/>
                </a:solidFill>
              </a:defRPr>
            </a:lvl2pPr>
            <a:lvl3pPr lvl="2" algn="l">
              <a:lnSpc>
                <a:spcPct val="100000"/>
              </a:lnSpc>
              <a:spcBef>
                <a:spcPts val="0"/>
              </a:spcBef>
              <a:spcAft>
                <a:spcPts val="0"/>
              </a:spcAft>
              <a:buClr>
                <a:schemeClr val="lt1"/>
              </a:buClr>
              <a:buSzPts val="2100"/>
              <a:buNone/>
              <a:defRPr sz="2100">
                <a:solidFill>
                  <a:schemeClr val="lt1"/>
                </a:solidFill>
              </a:defRPr>
            </a:lvl3pPr>
            <a:lvl4pPr lvl="3" algn="l">
              <a:lnSpc>
                <a:spcPct val="100000"/>
              </a:lnSpc>
              <a:spcBef>
                <a:spcPts val="0"/>
              </a:spcBef>
              <a:spcAft>
                <a:spcPts val="0"/>
              </a:spcAft>
              <a:buClr>
                <a:schemeClr val="lt1"/>
              </a:buClr>
              <a:buSzPts val="2100"/>
              <a:buNone/>
              <a:defRPr sz="2100">
                <a:solidFill>
                  <a:schemeClr val="lt1"/>
                </a:solidFill>
              </a:defRPr>
            </a:lvl4pPr>
            <a:lvl5pPr lvl="4" algn="l">
              <a:lnSpc>
                <a:spcPct val="100000"/>
              </a:lnSpc>
              <a:spcBef>
                <a:spcPts val="0"/>
              </a:spcBef>
              <a:spcAft>
                <a:spcPts val="0"/>
              </a:spcAft>
              <a:buClr>
                <a:schemeClr val="lt1"/>
              </a:buClr>
              <a:buSzPts val="2100"/>
              <a:buNone/>
              <a:defRPr sz="2100">
                <a:solidFill>
                  <a:schemeClr val="lt1"/>
                </a:solidFill>
              </a:defRPr>
            </a:lvl5pPr>
            <a:lvl6pPr lvl="5" algn="l">
              <a:lnSpc>
                <a:spcPct val="100000"/>
              </a:lnSpc>
              <a:spcBef>
                <a:spcPts val="0"/>
              </a:spcBef>
              <a:spcAft>
                <a:spcPts val="0"/>
              </a:spcAft>
              <a:buClr>
                <a:schemeClr val="lt1"/>
              </a:buClr>
              <a:buSzPts val="2100"/>
              <a:buNone/>
              <a:defRPr sz="2100">
                <a:solidFill>
                  <a:schemeClr val="lt1"/>
                </a:solidFill>
              </a:defRPr>
            </a:lvl6pPr>
            <a:lvl7pPr lvl="6" algn="l">
              <a:lnSpc>
                <a:spcPct val="100000"/>
              </a:lnSpc>
              <a:spcBef>
                <a:spcPts val="0"/>
              </a:spcBef>
              <a:spcAft>
                <a:spcPts val="0"/>
              </a:spcAft>
              <a:buClr>
                <a:schemeClr val="lt1"/>
              </a:buClr>
              <a:buSzPts val="2100"/>
              <a:buNone/>
              <a:defRPr sz="2100">
                <a:solidFill>
                  <a:schemeClr val="lt1"/>
                </a:solidFill>
              </a:defRPr>
            </a:lvl7pPr>
            <a:lvl8pPr lvl="7" algn="l">
              <a:lnSpc>
                <a:spcPct val="100000"/>
              </a:lnSpc>
              <a:spcBef>
                <a:spcPts val="0"/>
              </a:spcBef>
              <a:spcAft>
                <a:spcPts val="0"/>
              </a:spcAft>
              <a:buClr>
                <a:schemeClr val="lt1"/>
              </a:buClr>
              <a:buSzPts val="2100"/>
              <a:buNone/>
              <a:defRPr sz="2100">
                <a:solidFill>
                  <a:schemeClr val="lt1"/>
                </a:solidFill>
              </a:defRPr>
            </a:lvl8pPr>
            <a:lvl9pPr lvl="8" algn="l">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14"/>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8" name="Shape 68"/>
        <p:cNvGrpSpPr/>
        <p:nvPr/>
      </p:nvGrpSpPr>
      <p:grpSpPr>
        <a:xfrm>
          <a:off x="0" y="0"/>
          <a:ext cx="0" cy="0"/>
          <a:chOff x="0" y="0"/>
          <a:chExt cx="0" cy="0"/>
        </a:xfrm>
      </p:grpSpPr>
      <p:sp>
        <p:nvSpPr>
          <p:cNvPr id="69" name="Google Shape;69;p23"/>
          <p:cNvSpPr txBox="1"/>
          <p:nvPr>
            <p:ph idx="1" type="body"/>
          </p:nvPr>
        </p:nvSpPr>
        <p:spPr>
          <a:xfrm>
            <a:off x="319500" y="4230575"/>
            <a:ext cx="5998800" cy="5988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70" name="Google Shape;70;p23"/>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1" name="Shape 71"/>
        <p:cNvGrpSpPr/>
        <p:nvPr/>
      </p:nvGrpSpPr>
      <p:grpSpPr>
        <a:xfrm>
          <a:off x="0" y="0"/>
          <a:ext cx="0" cy="0"/>
          <a:chOff x="0" y="0"/>
          <a:chExt cx="0" cy="0"/>
        </a:xfrm>
      </p:grpSpPr>
      <p:grpSp>
        <p:nvGrpSpPr>
          <p:cNvPr id="72" name="Google Shape;72;p24"/>
          <p:cNvGrpSpPr/>
          <p:nvPr/>
        </p:nvGrpSpPr>
        <p:grpSpPr>
          <a:xfrm>
            <a:off x="6098378" y="5"/>
            <a:ext cx="3045625" cy="2030570"/>
            <a:chOff x="6098378" y="5"/>
            <a:chExt cx="3045625" cy="2030570"/>
          </a:xfrm>
        </p:grpSpPr>
        <p:sp>
          <p:nvSpPr>
            <p:cNvPr id="73" name="Google Shape;73;p24"/>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24"/>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24"/>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24"/>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24"/>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8" name="Google Shape;78;p24"/>
          <p:cNvSpPr txBox="1"/>
          <p:nvPr>
            <p:ph hasCustomPrompt="1" type="title"/>
          </p:nvPr>
        </p:nvSpPr>
        <p:spPr>
          <a:xfrm>
            <a:off x="311700" y="1256050"/>
            <a:ext cx="8520600" cy="2030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lt1"/>
              </a:buClr>
              <a:buSzPts val="12000"/>
              <a:buNone/>
              <a:defRPr sz="12000">
                <a:solidFill>
                  <a:schemeClr val="lt1"/>
                </a:solidFill>
              </a:defRPr>
            </a:lvl1pPr>
            <a:lvl2pPr lvl="1" algn="ctr">
              <a:lnSpc>
                <a:spcPct val="100000"/>
              </a:lnSpc>
              <a:spcBef>
                <a:spcPts val="0"/>
              </a:spcBef>
              <a:spcAft>
                <a:spcPts val="0"/>
              </a:spcAft>
              <a:buClr>
                <a:schemeClr val="lt1"/>
              </a:buClr>
              <a:buSzPts val="12000"/>
              <a:buNone/>
              <a:defRPr sz="12000">
                <a:solidFill>
                  <a:schemeClr val="lt1"/>
                </a:solidFill>
              </a:defRPr>
            </a:lvl2pPr>
            <a:lvl3pPr lvl="2" algn="ctr">
              <a:lnSpc>
                <a:spcPct val="100000"/>
              </a:lnSpc>
              <a:spcBef>
                <a:spcPts val="0"/>
              </a:spcBef>
              <a:spcAft>
                <a:spcPts val="0"/>
              </a:spcAft>
              <a:buClr>
                <a:schemeClr val="lt1"/>
              </a:buClr>
              <a:buSzPts val="12000"/>
              <a:buNone/>
              <a:defRPr sz="12000">
                <a:solidFill>
                  <a:schemeClr val="lt1"/>
                </a:solidFill>
              </a:defRPr>
            </a:lvl3pPr>
            <a:lvl4pPr lvl="3" algn="ctr">
              <a:lnSpc>
                <a:spcPct val="100000"/>
              </a:lnSpc>
              <a:spcBef>
                <a:spcPts val="0"/>
              </a:spcBef>
              <a:spcAft>
                <a:spcPts val="0"/>
              </a:spcAft>
              <a:buClr>
                <a:schemeClr val="lt1"/>
              </a:buClr>
              <a:buSzPts val="12000"/>
              <a:buNone/>
              <a:defRPr sz="12000">
                <a:solidFill>
                  <a:schemeClr val="lt1"/>
                </a:solidFill>
              </a:defRPr>
            </a:lvl4pPr>
            <a:lvl5pPr lvl="4" algn="ctr">
              <a:lnSpc>
                <a:spcPct val="100000"/>
              </a:lnSpc>
              <a:spcBef>
                <a:spcPts val="0"/>
              </a:spcBef>
              <a:spcAft>
                <a:spcPts val="0"/>
              </a:spcAft>
              <a:buClr>
                <a:schemeClr val="lt1"/>
              </a:buClr>
              <a:buSzPts val="12000"/>
              <a:buNone/>
              <a:defRPr sz="12000">
                <a:solidFill>
                  <a:schemeClr val="lt1"/>
                </a:solidFill>
              </a:defRPr>
            </a:lvl5pPr>
            <a:lvl6pPr lvl="5" algn="ctr">
              <a:lnSpc>
                <a:spcPct val="100000"/>
              </a:lnSpc>
              <a:spcBef>
                <a:spcPts val="0"/>
              </a:spcBef>
              <a:spcAft>
                <a:spcPts val="0"/>
              </a:spcAft>
              <a:buClr>
                <a:schemeClr val="lt1"/>
              </a:buClr>
              <a:buSzPts val="12000"/>
              <a:buNone/>
              <a:defRPr sz="12000">
                <a:solidFill>
                  <a:schemeClr val="lt1"/>
                </a:solidFill>
              </a:defRPr>
            </a:lvl6pPr>
            <a:lvl7pPr lvl="6" algn="ctr">
              <a:lnSpc>
                <a:spcPct val="100000"/>
              </a:lnSpc>
              <a:spcBef>
                <a:spcPts val="0"/>
              </a:spcBef>
              <a:spcAft>
                <a:spcPts val="0"/>
              </a:spcAft>
              <a:buClr>
                <a:schemeClr val="lt1"/>
              </a:buClr>
              <a:buSzPts val="12000"/>
              <a:buNone/>
              <a:defRPr sz="12000">
                <a:solidFill>
                  <a:schemeClr val="lt1"/>
                </a:solidFill>
              </a:defRPr>
            </a:lvl7pPr>
            <a:lvl8pPr lvl="7" algn="ctr">
              <a:lnSpc>
                <a:spcPct val="100000"/>
              </a:lnSpc>
              <a:spcBef>
                <a:spcPts val="0"/>
              </a:spcBef>
              <a:spcAft>
                <a:spcPts val="0"/>
              </a:spcAft>
              <a:buClr>
                <a:schemeClr val="lt1"/>
              </a:buClr>
              <a:buSzPts val="12000"/>
              <a:buNone/>
              <a:defRPr sz="12000">
                <a:solidFill>
                  <a:schemeClr val="lt1"/>
                </a:solidFill>
              </a:defRPr>
            </a:lvl8pPr>
            <a:lvl9pPr lvl="8" algn="ctr">
              <a:lnSpc>
                <a:spcPct val="100000"/>
              </a:lnSpc>
              <a:spcBef>
                <a:spcPts val="0"/>
              </a:spcBef>
              <a:spcAft>
                <a:spcPts val="0"/>
              </a:spcAft>
              <a:buClr>
                <a:schemeClr val="lt1"/>
              </a:buClr>
              <a:buSzPts val="12000"/>
              <a:buNone/>
              <a:defRPr sz="12000">
                <a:solidFill>
                  <a:schemeClr val="lt1"/>
                </a:solidFill>
              </a:defRPr>
            </a:lvl9pPr>
          </a:lstStyle>
          <a:p>
            <a:r>
              <a:t>xx%</a:t>
            </a:r>
          </a:p>
        </p:txBody>
      </p:sp>
      <p:sp>
        <p:nvSpPr>
          <p:cNvPr id="79" name="Google Shape;79;p24"/>
          <p:cNvSpPr txBox="1"/>
          <p:nvPr>
            <p:ph idx="1" type="body"/>
          </p:nvPr>
        </p:nvSpPr>
        <p:spPr>
          <a:xfrm>
            <a:off x="311700" y="3369225"/>
            <a:ext cx="8520600" cy="12819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Clr>
                <a:schemeClr val="lt1"/>
              </a:buClr>
              <a:buSzPts val="1800"/>
              <a:buChar char="●"/>
              <a:defRPr>
                <a:solidFill>
                  <a:schemeClr val="lt1"/>
                </a:solidFill>
              </a:defRPr>
            </a:lvl1pPr>
            <a:lvl2pPr indent="-317500" lvl="1" marL="914400" algn="ctr">
              <a:lnSpc>
                <a:spcPct val="115000"/>
              </a:lnSpc>
              <a:spcBef>
                <a:spcPts val="1600"/>
              </a:spcBef>
              <a:spcAft>
                <a:spcPts val="0"/>
              </a:spcAft>
              <a:buClr>
                <a:schemeClr val="lt1"/>
              </a:buClr>
              <a:buSzPts val="1400"/>
              <a:buChar char="○"/>
              <a:defRPr>
                <a:solidFill>
                  <a:schemeClr val="lt1"/>
                </a:solidFill>
              </a:defRPr>
            </a:lvl2pPr>
            <a:lvl3pPr indent="-317500" lvl="2" marL="1371600" algn="ctr">
              <a:lnSpc>
                <a:spcPct val="115000"/>
              </a:lnSpc>
              <a:spcBef>
                <a:spcPts val="1600"/>
              </a:spcBef>
              <a:spcAft>
                <a:spcPts val="0"/>
              </a:spcAft>
              <a:buClr>
                <a:schemeClr val="lt1"/>
              </a:buClr>
              <a:buSzPts val="1400"/>
              <a:buChar char="■"/>
              <a:defRPr>
                <a:solidFill>
                  <a:schemeClr val="lt1"/>
                </a:solidFill>
              </a:defRPr>
            </a:lvl3pPr>
            <a:lvl4pPr indent="-317500" lvl="3" marL="1828800" algn="ctr">
              <a:lnSpc>
                <a:spcPct val="115000"/>
              </a:lnSpc>
              <a:spcBef>
                <a:spcPts val="1600"/>
              </a:spcBef>
              <a:spcAft>
                <a:spcPts val="0"/>
              </a:spcAft>
              <a:buClr>
                <a:schemeClr val="lt1"/>
              </a:buClr>
              <a:buSzPts val="1400"/>
              <a:buChar char="●"/>
              <a:defRPr>
                <a:solidFill>
                  <a:schemeClr val="lt1"/>
                </a:solidFill>
              </a:defRPr>
            </a:lvl4pPr>
            <a:lvl5pPr indent="-317500" lvl="4" marL="2286000" algn="ctr">
              <a:lnSpc>
                <a:spcPct val="115000"/>
              </a:lnSpc>
              <a:spcBef>
                <a:spcPts val="1600"/>
              </a:spcBef>
              <a:spcAft>
                <a:spcPts val="0"/>
              </a:spcAft>
              <a:buClr>
                <a:schemeClr val="lt1"/>
              </a:buClr>
              <a:buSzPts val="1400"/>
              <a:buChar char="○"/>
              <a:defRPr>
                <a:solidFill>
                  <a:schemeClr val="lt1"/>
                </a:solidFill>
              </a:defRPr>
            </a:lvl5pPr>
            <a:lvl6pPr indent="-317500" lvl="5" marL="2743200" algn="ctr">
              <a:lnSpc>
                <a:spcPct val="115000"/>
              </a:lnSpc>
              <a:spcBef>
                <a:spcPts val="1600"/>
              </a:spcBef>
              <a:spcAft>
                <a:spcPts val="0"/>
              </a:spcAft>
              <a:buClr>
                <a:schemeClr val="lt1"/>
              </a:buClr>
              <a:buSzPts val="1400"/>
              <a:buChar char="■"/>
              <a:defRPr>
                <a:solidFill>
                  <a:schemeClr val="lt1"/>
                </a:solidFill>
              </a:defRPr>
            </a:lvl6pPr>
            <a:lvl7pPr indent="-317500" lvl="6" marL="3200400" algn="ctr">
              <a:lnSpc>
                <a:spcPct val="115000"/>
              </a:lnSpc>
              <a:spcBef>
                <a:spcPts val="1600"/>
              </a:spcBef>
              <a:spcAft>
                <a:spcPts val="0"/>
              </a:spcAft>
              <a:buClr>
                <a:schemeClr val="lt1"/>
              </a:buClr>
              <a:buSzPts val="1400"/>
              <a:buChar char="●"/>
              <a:defRPr>
                <a:solidFill>
                  <a:schemeClr val="lt1"/>
                </a:solidFill>
              </a:defRPr>
            </a:lvl7pPr>
            <a:lvl8pPr indent="-317500" lvl="7" marL="3657600" algn="ctr">
              <a:lnSpc>
                <a:spcPct val="115000"/>
              </a:lnSpc>
              <a:spcBef>
                <a:spcPts val="1600"/>
              </a:spcBef>
              <a:spcAft>
                <a:spcPts val="0"/>
              </a:spcAft>
              <a:buClr>
                <a:schemeClr val="lt1"/>
              </a:buClr>
              <a:buSzPts val="1400"/>
              <a:buChar char="○"/>
              <a:defRPr>
                <a:solidFill>
                  <a:schemeClr val="lt1"/>
                </a:solidFill>
              </a:defRPr>
            </a:lvl8pPr>
            <a:lvl9pPr indent="-317500" lvl="8" marL="4114800" algn="ctr">
              <a:lnSpc>
                <a:spcPct val="115000"/>
              </a:lnSpc>
              <a:spcBef>
                <a:spcPts val="1600"/>
              </a:spcBef>
              <a:spcAft>
                <a:spcPts val="1600"/>
              </a:spcAft>
              <a:buClr>
                <a:schemeClr val="lt1"/>
              </a:buClr>
              <a:buSzPts val="1400"/>
              <a:buChar char="■"/>
              <a:defRPr>
                <a:solidFill>
                  <a:schemeClr val="lt1"/>
                </a:solidFill>
              </a:defRPr>
            </a:lvl9pPr>
          </a:lstStyle>
          <a:p/>
        </p:txBody>
      </p:sp>
      <p:sp>
        <p:nvSpPr>
          <p:cNvPr id="80" name="Google Shape;80;p24"/>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9" name="Shape 19"/>
        <p:cNvGrpSpPr/>
        <p:nvPr/>
      </p:nvGrpSpPr>
      <p:grpSpPr>
        <a:xfrm>
          <a:off x="0" y="0"/>
          <a:ext cx="0" cy="0"/>
          <a:chOff x="0" y="0"/>
          <a:chExt cx="0" cy="0"/>
        </a:xfrm>
      </p:grpSpPr>
      <p:sp>
        <p:nvSpPr>
          <p:cNvPr id="20" name="Google Shape;20;p15"/>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1" name="Google Shape;21;p15"/>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2" name="Shape 22"/>
        <p:cNvGrpSpPr/>
        <p:nvPr/>
      </p:nvGrpSpPr>
      <p:grpSpPr>
        <a:xfrm>
          <a:off x="0" y="0"/>
          <a:ext cx="0" cy="0"/>
          <a:chOff x="0" y="0"/>
          <a:chExt cx="0" cy="0"/>
        </a:xfrm>
      </p:grpSpPr>
      <p:sp>
        <p:nvSpPr>
          <p:cNvPr id="23" name="Google Shape;23;p16"/>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4" name="Google Shape;24;p16"/>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25" name="Google Shape;25;p16"/>
          <p:cNvSpPr txBox="1"/>
          <p:nvPr>
            <p:ph type="title"/>
          </p:nvPr>
        </p:nvSpPr>
        <p:spPr>
          <a:xfrm>
            <a:off x="265500" y="1151100"/>
            <a:ext cx="4045200" cy="1564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26" name="Google Shape;26;p16"/>
          <p:cNvSpPr txBox="1"/>
          <p:nvPr>
            <p:ph idx="1" type="subTitle"/>
          </p:nvPr>
        </p:nvSpPr>
        <p:spPr>
          <a:xfrm>
            <a:off x="265500" y="2769001"/>
            <a:ext cx="4045200" cy="1269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27" name="Google Shape;27;p16"/>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1600"/>
              </a:spcBef>
              <a:spcAft>
                <a:spcPts val="0"/>
              </a:spcAft>
              <a:buClr>
                <a:schemeClr val="lt1"/>
              </a:buClr>
              <a:buSzPts val="1400"/>
              <a:buChar char="○"/>
              <a:defRPr>
                <a:solidFill>
                  <a:schemeClr val="lt1"/>
                </a:solidFill>
              </a:defRPr>
            </a:lvl2pPr>
            <a:lvl3pPr indent="-317500" lvl="2" marL="1371600" algn="l">
              <a:lnSpc>
                <a:spcPct val="115000"/>
              </a:lnSpc>
              <a:spcBef>
                <a:spcPts val="1600"/>
              </a:spcBef>
              <a:spcAft>
                <a:spcPts val="0"/>
              </a:spcAft>
              <a:buClr>
                <a:schemeClr val="lt1"/>
              </a:buClr>
              <a:buSzPts val="1400"/>
              <a:buChar char="■"/>
              <a:defRPr>
                <a:solidFill>
                  <a:schemeClr val="lt1"/>
                </a:solidFill>
              </a:defRPr>
            </a:lvl3pPr>
            <a:lvl4pPr indent="-317500" lvl="3" marL="1828800" algn="l">
              <a:lnSpc>
                <a:spcPct val="115000"/>
              </a:lnSpc>
              <a:spcBef>
                <a:spcPts val="1600"/>
              </a:spcBef>
              <a:spcAft>
                <a:spcPts val="0"/>
              </a:spcAft>
              <a:buClr>
                <a:schemeClr val="lt1"/>
              </a:buClr>
              <a:buSzPts val="1400"/>
              <a:buChar char="●"/>
              <a:defRPr>
                <a:solidFill>
                  <a:schemeClr val="lt1"/>
                </a:solidFill>
              </a:defRPr>
            </a:lvl4pPr>
            <a:lvl5pPr indent="-317500" lvl="4" marL="2286000" algn="l">
              <a:lnSpc>
                <a:spcPct val="115000"/>
              </a:lnSpc>
              <a:spcBef>
                <a:spcPts val="1600"/>
              </a:spcBef>
              <a:spcAft>
                <a:spcPts val="0"/>
              </a:spcAft>
              <a:buClr>
                <a:schemeClr val="lt1"/>
              </a:buClr>
              <a:buSzPts val="1400"/>
              <a:buChar char="○"/>
              <a:defRPr>
                <a:solidFill>
                  <a:schemeClr val="lt1"/>
                </a:solidFill>
              </a:defRPr>
            </a:lvl5pPr>
            <a:lvl6pPr indent="-317500" lvl="5" marL="2743200" algn="l">
              <a:lnSpc>
                <a:spcPct val="115000"/>
              </a:lnSpc>
              <a:spcBef>
                <a:spcPts val="1600"/>
              </a:spcBef>
              <a:spcAft>
                <a:spcPts val="0"/>
              </a:spcAft>
              <a:buClr>
                <a:schemeClr val="lt1"/>
              </a:buClr>
              <a:buSzPts val="1400"/>
              <a:buChar char="■"/>
              <a:defRPr>
                <a:solidFill>
                  <a:schemeClr val="lt1"/>
                </a:solidFill>
              </a:defRPr>
            </a:lvl6pPr>
            <a:lvl7pPr indent="-317500" lvl="6" marL="3200400" algn="l">
              <a:lnSpc>
                <a:spcPct val="115000"/>
              </a:lnSpc>
              <a:spcBef>
                <a:spcPts val="1600"/>
              </a:spcBef>
              <a:spcAft>
                <a:spcPts val="0"/>
              </a:spcAft>
              <a:buClr>
                <a:schemeClr val="lt1"/>
              </a:buClr>
              <a:buSzPts val="1400"/>
              <a:buChar char="●"/>
              <a:defRPr>
                <a:solidFill>
                  <a:schemeClr val="lt1"/>
                </a:solidFill>
              </a:defRPr>
            </a:lvl7pPr>
            <a:lvl8pPr indent="-317500" lvl="7" marL="3657600" algn="l">
              <a:lnSpc>
                <a:spcPct val="115000"/>
              </a:lnSpc>
              <a:spcBef>
                <a:spcPts val="1600"/>
              </a:spcBef>
              <a:spcAft>
                <a:spcPts val="0"/>
              </a:spcAft>
              <a:buClr>
                <a:schemeClr val="lt1"/>
              </a:buClr>
              <a:buSzPts val="1400"/>
              <a:buChar char="○"/>
              <a:defRPr>
                <a:solidFill>
                  <a:schemeClr val="lt1"/>
                </a:solidFill>
              </a:defRPr>
            </a:lvl8pPr>
            <a:lvl9pPr indent="-317500" lvl="8" marL="4114800" algn="l">
              <a:lnSpc>
                <a:spcPct val="115000"/>
              </a:lnSpc>
              <a:spcBef>
                <a:spcPts val="1600"/>
              </a:spcBef>
              <a:spcAft>
                <a:spcPts val="1600"/>
              </a:spcAft>
              <a:buClr>
                <a:schemeClr val="lt1"/>
              </a:buClr>
              <a:buSzPts val="1400"/>
              <a:buChar char="■"/>
              <a:defRPr>
                <a:solidFill>
                  <a:schemeClr val="lt1"/>
                </a:solidFill>
              </a:defRPr>
            </a:lvl9pPr>
          </a:lstStyle>
          <a:p/>
        </p:txBody>
      </p:sp>
      <p:sp>
        <p:nvSpPr>
          <p:cNvPr id="28" name="Google Shape;28;p16"/>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9" name="Shape 29"/>
        <p:cNvGrpSpPr/>
        <p:nvPr/>
      </p:nvGrpSpPr>
      <p:grpSpPr>
        <a:xfrm>
          <a:off x="0" y="0"/>
          <a:ext cx="0" cy="0"/>
          <a:chOff x="0" y="0"/>
          <a:chExt cx="0" cy="0"/>
        </a:xfrm>
      </p:grpSpPr>
      <p:grpSp>
        <p:nvGrpSpPr>
          <p:cNvPr id="30" name="Google Shape;30;p17"/>
          <p:cNvGrpSpPr/>
          <p:nvPr/>
        </p:nvGrpSpPr>
        <p:grpSpPr>
          <a:xfrm>
            <a:off x="0" y="3903669"/>
            <a:ext cx="9144000" cy="1239925"/>
            <a:chOff x="0" y="3903669"/>
            <a:chExt cx="9144000" cy="1239925"/>
          </a:xfrm>
        </p:grpSpPr>
        <p:sp>
          <p:nvSpPr>
            <p:cNvPr id="31" name="Google Shape;31;p17"/>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17"/>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17"/>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17"/>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17"/>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6" name="Google Shape;36;p17"/>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37" name="Google Shape;37;p17"/>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38" name="Google Shape;38;p17"/>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9" name="Shape 39"/>
        <p:cNvGrpSpPr/>
        <p:nvPr/>
      </p:nvGrpSpPr>
      <p:grpSpPr>
        <a:xfrm>
          <a:off x="0" y="0"/>
          <a:ext cx="0" cy="0"/>
          <a:chOff x="0" y="0"/>
          <a:chExt cx="0" cy="0"/>
        </a:xfrm>
      </p:grpSpPr>
      <p:sp>
        <p:nvSpPr>
          <p:cNvPr id="40" name="Google Shape;40;p18"/>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1" name="Shape 41"/>
        <p:cNvGrpSpPr/>
        <p:nvPr/>
      </p:nvGrpSpPr>
      <p:grpSpPr>
        <a:xfrm>
          <a:off x="0" y="0"/>
          <a:ext cx="0" cy="0"/>
          <a:chOff x="0" y="0"/>
          <a:chExt cx="0" cy="0"/>
        </a:xfrm>
      </p:grpSpPr>
      <p:grpSp>
        <p:nvGrpSpPr>
          <p:cNvPr id="42" name="Google Shape;42;p19"/>
          <p:cNvGrpSpPr/>
          <p:nvPr/>
        </p:nvGrpSpPr>
        <p:grpSpPr>
          <a:xfrm>
            <a:off x="6098378" y="5"/>
            <a:ext cx="3045625" cy="2030570"/>
            <a:chOff x="6098378" y="5"/>
            <a:chExt cx="3045625" cy="2030570"/>
          </a:xfrm>
        </p:grpSpPr>
        <p:sp>
          <p:nvSpPr>
            <p:cNvPr id="43" name="Google Shape;43;p19"/>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19"/>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19"/>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19"/>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19"/>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8" name="Google Shape;48;p19"/>
          <p:cNvSpPr txBox="1"/>
          <p:nvPr>
            <p:ph type="title"/>
          </p:nvPr>
        </p:nvSpPr>
        <p:spPr>
          <a:xfrm>
            <a:off x="598100" y="2152347"/>
            <a:ext cx="8222100" cy="838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4200"/>
              <a:buNone/>
              <a:defRPr sz="4200">
                <a:solidFill>
                  <a:schemeClr val="lt1"/>
                </a:solidFill>
              </a:defRPr>
            </a:lvl1pPr>
            <a:lvl2pPr lvl="1" algn="l">
              <a:lnSpc>
                <a:spcPct val="100000"/>
              </a:lnSpc>
              <a:spcBef>
                <a:spcPts val="0"/>
              </a:spcBef>
              <a:spcAft>
                <a:spcPts val="0"/>
              </a:spcAft>
              <a:buClr>
                <a:schemeClr val="lt1"/>
              </a:buClr>
              <a:buSzPts val="4200"/>
              <a:buNone/>
              <a:defRPr sz="4200">
                <a:solidFill>
                  <a:schemeClr val="lt1"/>
                </a:solidFill>
              </a:defRPr>
            </a:lvl2pPr>
            <a:lvl3pPr lvl="2" algn="l">
              <a:lnSpc>
                <a:spcPct val="100000"/>
              </a:lnSpc>
              <a:spcBef>
                <a:spcPts val="0"/>
              </a:spcBef>
              <a:spcAft>
                <a:spcPts val="0"/>
              </a:spcAft>
              <a:buClr>
                <a:schemeClr val="lt1"/>
              </a:buClr>
              <a:buSzPts val="4200"/>
              <a:buNone/>
              <a:defRPr sz="4200">
                <a:solidFill>
                  <a:schemeClr val="lt1"/>
                </a:solidFill>
              </a:defRPr>
            </a:lvl3pPr>
            <a:lvl4pPr lvl="3" algn="l">
              <a:lnSpc>
                <a:spcPct val="100000"/>
              </a:lnSpc>
              <a:spcBef>
                <a:spcPts val="0"/>
              </a:spcBef>
              <a:spcAft>
                <a:spcPts val="0"/>
              </a:spcAft>
              <a:buClr>
                <a:schemeClr val="lt1"/>
              </a:buClr>
              <a:buSzPts val="4200"/>
              <a:buNone/>
              <a:defRPr sz="4200">
                <a:solidFill>
                  <a:schemeClr val="lt1"/>
                </a:solidFill>
              </a:defRPr>
            </a:lvl4pPr>
            <a:lvl5pPr lvl="4" algn="l">
              <a:lnSpc>
                <a:spcPct val="100000"/>
              </a:lnSpc>
              <a:spcBef>
                <a:spcPts val="0"/>
              </a:spcBef>
              <a:spcAft>
                <a:spcPts val="0"/>
              </a:spcAft>
              <a:buClr>
                <a:schemeClr val="lt1"/>
              </a:buClr>
              <a:buSzPts val="4200"/>
              <a:buNone/>
              <a:defRPr sz="4200">
                <a:solidFill>
                  <a:schemeClr val="lt1"/>
                </a:solidFill>
              </a:defRPr>
            </a:lvl5pPr>
            <a:lvl6pPr lvl="5" algn="l">
              <a:lnSpc>
                <a:spcPct val="100000"/>
              </a:lnSpc>
              <a:spcBef>
                <a:spcPts val="0"/>
              </a:spcBef>
              <a:spcAft>
                <a:spcPts val="0"/>
              </a:spcAft>
              <a:buClr>
                <a:schemeClr val="lt1"/>
              </a:buClr>
              <a:buSzPts val="4200"/>
              <a:buNone/>
              <a:defRPr sz="4200">
                <a:solidFill>
                  <a:schemeClr val="lt1"/>
                </a:solidFill>
              </a:defRPr>
            </a:lvl6pPr>
            <a:lvl7pPr lvl="6" algn="l">
              <a:lnSpc>
                <a:spcPct val="100000"/>
              </a:lnSpc>
              <a:spcBef>
                <a:spcPts val="0"/>
              </a:spcBef>
              <a:spcAft>
                <a:spcPts val="0"/>
              </a:spcAft>
              <a:buClr>
                <a:schemeClr val="lt1"/>
              </a:buClr>
              <a:buSzPts val="4200"/>
              <a:buNone/>
              <a:defRPr sz="4200">
                <a:solidFill>
                  <a:schemeClr val="lt1"/>
                </a:solidFill>
              </a:defRPr>
            </a:lvl7pPr>
            <a:lvl8pPr lvl="7" algn="l">
              <a:lnSpc>
                <a:spcPct val="100000"/>
              </a:lnSpc>
              <a:spcBef>
                <a:spcPts val="0"/>
              </a:spcBef>
              <a:spcAft>
                <a:spcPts val="0"/>
              </a:spcAft>
              <a:buClr>
                <a:schemeClr val="lt1"/>
              </a:buClr>
              <a:buSzPts val="4200"/>
              <a:buNone/>
              <a:defRPr sz="4200">
                <a:solidFill>
                  <a:schemeClr val="lt1"/>
                </a:solidFill>
              </a:defRPr>
            </a:lvl8pPr>
            <a:lvl9pPr lvl="8" algn="l">
              <a:lnSpc>
                <a:spcPct val="100000"/>
              </a:lnSpc>
              <a:spcBef>
                <a:spcPts val="0"/>
              </a:spcBef>
              <a:spcAft>
                <a:spcPts val="0"/>
              </a:spcAft>
              <a:buClr>
                <a:schemeClr val="lt1"/>
              </a:buClr>
              <a:buSzPts val="4200"/>
              <a:buNone/>
              <a:defRPr sz="4200">
                <a:solidFill>
                  <a:schemeClr val="lt1"/>
                </a:solidFill>
              </a:defRPr>
            </a:lvl9pPr>
          </a:lstStyle>
          <a:p/>
        </p:txBody>
      </p:sp>
      <p:sp>
        <p:nvSpPr>
          <p:cNvPr id="49" name="Google Shape;49;p19"/>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50" name="Shape 50"/>
        <p:cNvGrpSpPr/>
        <p:nvPr/>
      </p:nvGrpSpPr>
      <p:grpSpPr>
        <a:xfrm>
          <a:off x="0" y="0"/>
          <a:ext cx="0" cy="0"/>
          <a:chOff x="0" y="0"/>
          <a:chExt cx="0" cy="0"/>
        </a:xfrm>
      </p:grpSpPr>
      <p:sp>
        <p:nvSpPr>
          <p:cNvPr id="51" name="Google Shape;51;p20"/>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52" name="Google Shape;52;p20"/>
          <p:cNvSpPr txBox="1"/>
          <p:nvPr>
            <p:ph idx="1" type="body"/>
          </p:nvPr>
        </p:nvSpPr>
        <p:spPr>
          <a:xfrm>
            <a:off x="311700" y="1229975"/>
            <a:ext cx="3999900" cy="33390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53" name="Google Shape;53;p20"/>
          <p:cNvSpPr txBox="1"/>
          <p:nvPr>
            <p:ph idx="2" type="body"/>
          </p:nvPr>
        </p:nvSpPr>
        <p:spPr>
          <a:xfrm>
            <a:off x="4832400" y="1229975"/>
            <a:ext cx="3999900" cy="33390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54" name="Google Shape;54;p20"/>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55" name="Shape 55"/>
        <p:cNvGrpSpPr/>
        <p:nvPr/>
      </p:nvGrpSpPr>
      <p:grpSpPr>
        <a:xfrm>
          <a:off x="0" y="0"/>
          <a:ext cx="0" cy="0"/>
          <a:chOff x="0" y="0"/>
          <a:chExt cx="0" cy="0"/>
        </a:xfrm>
      </p:grpSpPr>
      <p:sp>
        <p:nvSpPr>
          <p:cNvPr id="56" name="Google Shape;56;p21"/>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57" name="Google Shape;57;p21"/>
          <p:cNvSpPr txBox="1"/>
          <p:nvPr>
            <p:ph idx="1" type="body"/>
          </p:nvPr>
        </p:nvSpPr>
        <p:spPr>
          <a:xfrm>
            <a:off x="311700" y="1465804"/>
            <a:ext cx="2808000" cy="31032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58" name="Google Shape;58;p2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9" name="Shape 59"/>
        <p:cNvGrpSpPr/>
        <p:nvPr/>
      </p:nvGrpSpPr>
      <p:grpSpPr>
        <a:xfrm>
          <a:off x="0" y="0"/>
          <a:ext cx="0" cy="0"/>
          <a:chOff x="0" y="0"/>
          <a:chExt cx="0" cy="0"/>
        </a:xfrm>
      </p:grpSpPr>
      <p:grpSp>
        <p:nvGrpSpPr>
          <p:cNvPr id="60" name="Google Shape;60;p22"/>
          <p:cNvGrpSpPr/>
          <p:nvPr/>
        </p:nvGrpSpPr>
        <p:grpSpPr>
          <a:xfrm>
            <a:off x="6098378" y="5"/>
            <a:ext cx="3045625" cy="2030570"/>
            <a:chOff x="6098378" y="5"/>
            <a:chExt cx="3045625" cy="2030570"/>
          </a:xfrm>
        </p:grpSpPr>
        <p:sp>
          <p:nvSpPr>
            <p:cNvPr id="61" name="Google Shape;61;p22"/>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22"/>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22"/>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22"/>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22"/>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6" name="Google Shape;66;p22"/>
          <p:cNvSpPr txBox="1"/>
          <p:nvPr>
            <p:ph type="title"/>
          </p:nvPr>
        </p:nvSpPr>
        <p:spPr>
          <a:xfrm>
            <a:off x="490250" y="526350"/>
            <a:ext cx="56187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p:txBody>
      </p:sp>
      <p:sp>
        <p:nvSpPr>
          <p:cNvPr id="67" name="Google Shape;67;p22"/>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3"/>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1pPr>
            <a:lvl2pPr lvl="1"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2pPr>
            <a:lvl3pPr lvl="2"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3pPr>
            <a:lvl4pPr lvl="3"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4pPr>
            <a:lvl5pPr lvl="4"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5pPr>
            <a:lvl6pPr lvl="5"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6pPr>
            <a:lvl7pPr lvl="6"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7pPr>
            <a:lvl8pPr lvl="7"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8pPr>
            <a:lvl9pPr lvl="8"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9pPr>
          </a:lstStyle>
          <a:p/>
        </p:txBody>
      </p:sp>
      <p:sp>
        <p:nvSpPr>
          <p:cNvPr id="7" name="Google Shape;7;p13"/>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Roboto"/>
              <a:buChar char="●"/>
              <a:defRPr b="0" i="0" sz="1800" u="none" cap="none" strike="noStrike">
                <a:solidFill>
                  <a:schemeClr val="dk2"/>
                </a:solidFill>
                <a:latin typeface="Roboto"/>
                <a:ea typeface="Roboto"/>
                <a:cs typeface="Roboto"/>
                <a:sym typeface="Roboto"/>
              </a:defRPr>
            </a:lvl1pPr>
            <a:lvl2pPr indent="-317500" lvl="1" marL="9144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2pPr>
            <a:lvl3pPr indent="-317500" lvl="2" marL="13716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3pPr>
            <a:lvl4pPr indent="-317500" lvl="3" marL="18288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4pPr>
            <a:lvl5pPr indent="-317500" lvl="4" marL="22860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5pPr>
            <a:lvl6pPr indent="-317500" lvl="5" marL="27432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6pPr>
            <a:lvl7pPr indent="-317500" lvl="6" marL="32004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7pPr>
            <a:lvl8pPr indent="-317500" lvl="7" marL="36576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8pPr>
            <a:lvl9pPr indent="-317500" lvl="8" marL="4114800" marR="0" rtl="0" algn="l">
              <a:lnSpc>
                <a:spcPct val="115000"/>
              </a:lnSpc>
              <a:spcBef>
                <a:spcPts val="1600"/>
              </a:spcBef>
              <a:spcAft>
                <a:spcPts val="1600"/>
              </a:spcAft>
              <a:buClr>
                <a:schemeClr val="dk2"/>
              </a:buClr>
              <a:buSzPts val="1400"/>
              <a:buFont typeface="Roboto"/>
              <a:buChar char="■"/>
              <a:defRPr b="0" i="0" sz="1400" u="none" cap="none" strike="noStrike">
                <a:solidFill>
                  <a:schemeClr val="dk2"/>
                </a:solidFill>
                <a:latin typeface="Roboto"/>
                <a:ea typeface="Roboto"/>
                <a:cs typeface="Roboto"/>
                <a:sym typeface="Roboto"/>
              </a:defRPr>
            </a:lvl9pPr>
          </a:lstStyle>
          <a:p/>
        </p:txBody>
      </p:sp>
      <p:sp>
        <p:nvSpPr>
          <p:cNvPr id="8" name="Google Shape;8;p13"/>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www.sciencedirect.com/science/article/pii/S0957417423019516?via%3Dihub" TargetMode="Externa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
          <p:cNvSpPr txBox="1"/>
          <p:nvPr>
            <p:ph type="ctrTitle"/>
          </p:nvPr>
        </p:nvSpPr>
        <p:spPr>
          <a:xfrm>
            <a:off x="598100" y="545800"/>
            <a:ext cx="5933100" cy="15594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200"/>
              <a:buNone/>
            </a:pPr>
            <a:r>
              <a:rPr lang="en" sz="3000"/>
              <a:t>Business Intelligence System for Global Sales Analysis and Customer Segmentation</a:t>
            </a:r>
            <a:endParaRPr sz="3000"/>
          </a:p>
        </p:txBody>
      </p:sp>
      <p:sp>
        <p:nvSpPr>
          <p:cNvPr id="86" name="Google Shape;86;p1"/>
          <p:cNvSpPr txBox="1"/>
          <p:nvPr>
            <p:ph idx="1" type="subTitle"/>
          </p:nvPr>
        </p:nvSpPr>
        <p:spPr>
          <a:xfrm>
            <a:off x="324944" y="4125300"/>
            <a:ext cx="4110600" cy="432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100"/>
              <a:buNone/>
            </a:pPr>
            <a:r>
              <a:rPr lang="en" sz="1200"/>
              <a:t>[AT 82 - DSAI] Business Intelligence and Analytics (BI&amp;A)</a:t>
            </a:r>
            <a:endParaRPr sz="1200"/>
          </a:p>
        </p:txBody>
      </p:sp>
      <p:sp>
        <p:nvSpPr>
          <p:cNvPr id="87" name="Google Shape;87;p1"/>
          <p:cNvSpPr txBox="1"/>
          <p:nvPr>
            <p:ph idx="1" type="subTitle"/>
          </p:nvPr>
        </p:nvSpPr>
        <p:spPr>
          <a:xfrm>
            <a:off x="5568050" y="4133200"/>
            <a:ext cx="3403200" cy="899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100"/>
              <a:buNone/>
            </a:pPr>
            <a:r>
              <a:rPr lang="en" sz="1200"/>
              <a:t>Presented by Group 7:</a:t>
            </a:r>
            <a:endParaRPr sz="1200"/>
          </a:p>
          <a:p>
            <a:pPr indent="0" lvl="0" marL="0" rtl="0" algn="l">
              <a:lnSpc>
                <a:spcPct val="100000"/>
              </a:lnSpc>
              <a:spcBef>
                <a:spcPts val="0"/>
              </a:spcBef>
              <a:spcAft>
                <a:spcPts val="0"/>
              </a:spcAft>
              <a:buSzPts val="2100"/>
              <a:buNone/>
            </a:pPr>
            <a:r>
              <a:rPr lang="en" sz="1200"/>
              <a:t>Nathas Sungworawongpana (st124323),</a:t>
            </a:r>
            <a:endParaRPr sz="1200"/>
          </a:p>
          <a:p>
            <a:pPr indent="0" lvl="0" marL="0" rtl="0" algn="l">
              <a:lnSpc>
                <a:spcPct val="100000"/>
              </a:lnSpc>
              <a:spcBef>
                <a:spcPts val="0"/>
              </a:spcBef>
              <a:spcAft>
                <a:spcPts val="0"/>
              </a:spcAft>
              <a:buSzPts val="2100"/>
              <a:buNone/>
            </a:pPr>
            <a:r>
              <a:rPr lang="en" sz="1200"/>
              <a:t>Wut Yee Aung                           (st124377),</a:t>
            </a:r>
            <a:endParaRPr sz="1200"/>
          </a:p>
          <a:p>
            <a:pPr indent="0" lvl="0" marL="0" rtl="0" algn="l">
              <a:lnSpc>
                <a:spcPct val="100000"/>
              </a:lnSpc>
              <a:spcBef>
                <a:spcPts val="0"/>
              </a:spcBef>
              <a:spcAft>
                <a:spcPts val="0"/>
              </a:spcAft>
              <a:buSzPts val="2100"/>
              <a:buNone/>
            </a:pPr>
            <a:r>
              <a:rPr lang="en" sz="1200"/>
              <a:t>Kyi Thin Nu                                (st124087)</a:t>
            </a:r>
            <a:endParaRPr sz="1200"/>
          </a:p>
        </p:txBody>
      </p:sp>
      <p:sp>
        <p:nvSpPr>
          <p:cNvPr id="88" name="Google Shape;88;p1"/>
          <p:cNvSpPr txBox="1"/>
          <p:nvPr>
            <p:ph type="ctrTitle"/>
          </p:nvPr>
        </p:nvSpPr>
        <p:spPr>
          <a:xfrm>
            <a:off x="685725" y="2606550"/>
            <a:ext cx="2857500" cy="5091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200"/>
              <a:buNone/>
            </a:pPr>
            <a:r>
              <a:rPr lang="en" sz="2400"/>
              <a:t>Project Proposal</a:t>
            </a:r>
            <a:endParaRPr sz="2400"/>
          </a:p>
        </p:txBody>
      </p:sp>
      <p:sp>
        <p:nvSpPr>
          <p:cNvPr id="89" name="Google Shape;89;p1"/>
          <p:cNvSpPr txBox="1"/>
          <p:nvPr>
            <p:ph idx="1" type="subTitle"/>
          </p:nvPr>
        </p:nvSpPr>
        <p:spPr>
          <a:xfrm>
            <a:off x="2079722" y="4558200"/>
            <a:ext cx="2228400" cy="432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100"/>
              <a:buNone/>
            </a:pPr>
            <a:r>
              <a:rPr lang="en" sz="1200"/>
              <a:t>15. February. 2024 (Thursday)</a:t>
            </a:r>
            <a:endParaRPr sz="1200"/>
          </a:p>
        </p:txBody>
      </p:sp>
      <p:cxnSp>
        <p:nvCxnSpPr>
          <p:cNvPr id="90" name="Google Shape;90;p1"/>
          <p:cNvCxnSpPr/>
          <p:nvPr/>
        </p:nvCxnSpPr>
        <p:spPr>
          <a:xfrm flipH="1" rot="10800000">
            <a:off x="966475" y="3126750"/>
            <a:ext cx="1794600" cy="9300"/>
          </a:xfrm>
          <a:prstGeom prst="straightConnector1">
            <a:avLst/>
          </a:prstGeom>
          <a:noFill/>
          <a:ln cap="flat" cmpd="sng" w="9525">
            <a:solidFill>
              <a:schemeClr val="lt1"/>
            </a:solidFill>
            <a:prstDash val="solid"/>
            <a:round/>
            <a:headEnd len="sm" w="sm" type="none"/>
            <a:tailEnd len="sm" w="sm" type="none"/>
          </a:ln>
        </p:spPr>
      </p:cxn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9"/>
          <p:cNvSpPr txBox="1"/>
          <p:nvPr>
            <p:ph type="title"/>
          </p:nvPr>
        </p:nvSpPr>
        <p:spPr>
          <a:xfrm>
            <a:off x="265500" y="1151100"/>
            <a:ext cx="4045200" cy="15645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4200"/>
              <a:buNone/>
            </a:pPr>
            <a:r>
              <a:rPr lang="en" sz="3000"/>
              <a:t>Expected Output</a:t>
            </a:r>
            <a:br>
              <a:rPr lang="en" sz="3000"/>
            </a:br>
            <a:r>
              <a:rPr lang="en" sz="3000"/>
              <a:t>BI and DSS</a:t>
            </a:r>
            <a:endParaRPr sz="3000"/>
          </a:p>
        </p:txBody>
      </p:sp>
      <p:sp>
        <p:nvSpPr>
          <p:cNvPr id="159" name="Google Shape;159;p9"/>
          <p:cNvSpPr txBox="1"/>
          <p:nvPr>
            <p:ph idx="2" type="body"/>
          </p:nvPr>
        </p:nvSpPr>
        <p:spPr>
          <a:xfrm>
            <a:off x="6847150" y="1606395"/>
            <a:ext cx="1179600" cy="2865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SzPts val="1800"/>
              <a:buNone/>
            </a:pPr>
            <a:r>
              <a:rPr lang="en" sz="1300">
                <a:solidFill>
                  <a:schemeClr val="dk1"/>
                </a:solidFill>
              </a:rPr>
              <a:t>max growth</a:t>
            </a:r>
            <a:endParaRPr sz="1300">
              <a:solidFill>
                <a:schemeClr val="dk1"/>
              </a:solidFill>
            </a:endParaRPr>
          </a:p>
        </p:txBody>
      </p:sp>
      <p:sp>
        <p:nvSpPr>
          <p:cNvPr id="160" name="Google Shape;160;p9"/>
          <p:cNvSpPr txBox="1"/>
          <p:nvPr/>
        </p:nvSpPr>
        <p:spPr>
          <a:xfrm>
            <a:off x="4939500" y="166525"/>
            <a:ext cx="3837000" cy="4717800"/>
          </a:xfrm>
          <a:prstGeom prst="rect">
            <a:avLst/>
          </a:prstGeom>
          <a:noFill/>
          <a:ln>
            <a:noFill/>
          </a:ln>
        </p:spPr>
        <p:txBody>
          <a:bodyPr anchorCtr="0" anchor="ctr" bIns="91425" lIns="91425" spcFirstLastPara="1" rIns="91425" wrap="square" tIns="91425">
            <a:noAutofit/>
          </a:bodyPr>
          <a:lstStyle/>
          <a:p>
            <a:pPr indent="-285750" lvl="0" marL="285750" marR="0" rtl="0" algn="l">
              <a:lnSpc>
                <a:spcPct val="115000"/>
              </a:lnSpc>
              <a:spcBef>
                <a:spcPts val="1500"/>
              </a:spcBef>
              <a:spcAft>
                <a:spcPts val="0"/>
              </a:spcAft>
              <a:buClr>
                <a:schemeClr val="lt1"/>
              </a:buClr>
              <a:buSzPts val="1800"/>
              <a:buFont typeface="Roboto"/>
              <a:buChar char="●"/>
            </a:pPr>
            <a:r>
              <a:rPr b="0" i="0" lang="en" sz="1400" u="none" cap="none" strike="noStrike">
                <a:solidFill>
                  <a:schemeClr val="lt1"/>
                </a:solidFill>
                <a:latin typeface="Arial"/>
                <a:ea typeface="Arial"/>
                <a:cs typeface="Arial"/>
                <a:sym typeface="Arial"/>
              </a:rPr>
              <a:t>BI</a:t>
            </a:r>
            <a:endParaRPr/>
          </a:p>
          <a:p>
            <a:pPr indent="-285750" lvl="1" marL="742950" marR="0" rtl="0" algn="l">
              <a:lnSpc>
                <a:spcPct val="115000"/>
              </a:lnSpc>
              <a:spcBef>
                <a:spcPts val="1500"/>
              </a:spcBef>
              <a:spcAft>
                <a:spcPts val="0"/>
              </a:spcAft>
              <a:buClr>
                <a:schemeClr val="lt1"/>
              </a:buClr>
              <a:buSzPts val="1400"/>
              <a:buFont typeface="Roboto"/>
              <a:buChar char="○"/>
            </a:pPr>
            <a:r>
              <a:rPr b="0" i="0" lang="en" sz="1200" u="none" cap="none" strike="noStrike">
                <a:solidFill>
                  <a:schemeClr val="lt1"/>
                </a:solidFill>
                <a:latin typeface="Arial"/>
                <a:ea typeface="Arial"/>
                <a:cs typeface="Arial"/>
                <a:sym typeface="Arial"/>
              </a:rPr>
              <a:t>A data-driven process for analyzing historical data and delivering actionable insights for business decisions.</a:t>
            </a:r>
            <a:endParaRPr sz="1200"/>
          </a:p>
          <a:p>
            <a:pPr indent="-273050" lvl="1" marL="742950" marR="0" rtl="0" algn="l">
              <a:lnSpc>
                <a:spcPct val="115000"/>
              </a:lnSpc>
              <a:spcBef>
                <a:spcPts val="1500"/>
              </a:spcBef>
              <a:spcAft>
                <a:spcPts val="0"/>
              </a:spcAft>
              <a:buClr>
                <a:schemeClr val="lt1"/>
              </a:buClr>
              <a:buSzPts val="1200"/>
              <a:buFont typeface="Roboto"/>
              <a:buChar char="○"/>
            </a:pPr>
            <a:r>
              <a:rPr b="0" i="0" lang="en" sz="1200" u="none" cap="none" strike="noStrike">
                <a:solidFill>
                  <a:schemeClr val="lt1"/>
                </a:solidFill>
                <a:latin typeface="Arial"/>
                <a:ea typeface="Arial"/>
                <a:cs typeface="Arial"/>
                <a:sym typeface="Arial"/>
              </a:rPr>
              <a:t>Sales performance dashboard across regions.</a:t>
            </a:r>
            <a:endParaRPr sz="1200"/>
          </a:p>
          <a:p>
            <a:pPr indent="-273050" lvl="1" marL="742950" marR="0" rtl="0" algn="l">
              <a:lnSpc>
                <a:spcPct val="115000"/>
              </a:lnSpc>
              <a:spcBef>
                <a:spcPts val="1500"/>
              </a:spcBef>
              <a:spcAft>
                <a:spcPts val="0"/>
              </a:spcAft>
              <a:buClr>
                <a:schemeClr val="lt1"/>
              </a:buClr>
              <a:buSzPts val="1200"/>
              <a:buFont typeface="Roboto"/>
              <a:buChar char="○"/>
            </a:pPr>
            <a:r>
              <a:rPr b="0" i="0" lang="en" sz="1200" u="none" cap="none" strike="noStrike">
                <a:solidFill>
                  <a:schemeClr val="lt1"/>
                </a:solidFill>
                <a:latin typeface="Arial"/>
                <a:ea typeface="Arial"/>
                <a:cs typeface="Arial"/>
                <a:sym typeface="Arial"/>
              </a:rPr>
              <a:t>Periodic reports for Customer Behavior and Segmentation</a:t>
            </a:r>
            <a:endParaRPr sz="1200"/>
          </a:p>
          <a:p>
            <a:pPr indent="-285750" lvl="0" marL="285750" marR="0" rtl="0" algn="l">
              <a:lnSpc>
                <a:spcPct val="115000"/>
              </a:lnSpc>
              <a:spcBef>
                <a:spcPts val="1500"/>
              </a:spcBef>
              <a:spcAft>
                <a:spcPts val="0"/>
              </a:spcAft>
              <a:buClr>
                <a:schemeClr val="lt1"/>
              </a:buClr>
              <a:buSzPts val="1800"/>
              <a:buFont typeface="Roboto"/>
              <a:buChar char="●"/>
            </a:pPr>
            <a:r>
              <a:rPr b="0" i="0" lang="en" sz="1400" u="none" cap="none" strike="noStrike">
                <a:solidFill>
                  <a:schemeClr val="lt1"/>
                </a:solidFill>
                <a:latin typeface="Arial"/>
                <a:ea typeface="Arial"/>
                <a:cs typeface="Arial"/>
                <a:sym typeface="Arial"/>
              </a:rPr>
              <a:t>DSS</a:t>
            </a:r>
            <a:endParaRPr/>
          </a:p>
          <a:p>
            <a:pPr indent="-273050" lvl="1" marL="742950" marR="0" rtl="0" algn="l">
              <a:lnSpc>
                <a:spcPct val="115000"/>
              </a:lnSpc>
              <a:spcBef>
                <a:spcPts val="1500"/>
              </a:spcBef>
              <a:spcAft>
                <a:spcPts val="0"/>
              </a:spcAft>
              <a:buClr>
                <a:schemeClr val="lt1"/>
              </a:buClr>
              <a:buSzPts val="1200"/>
              <a:buFont typeface="Roboto"/>
              <a:buChar char="○"/>
            </a:pPr>
            <a:r>
              <a:rPr b="0" i="0" lang="en" sz="1200" u="none" cap="none" strike="noStrike">
                <a:solidFill>
                  <a:schemeClr val="lt1"/>
                </a:solidFill>
                <a:latin typeface="Arial"/>
                <a:ea typeface="Arial"/>
                <a:cs typeface="Arial"/>
                <a:sym typeface="Arial"/>
              </a:rPr>
              <a:t>Segmented customer groups for targeted marketing campaigns, high-value customer focus, customer retention, winning back lost customers, etc.</a:t>
            </a:r>
            <a:endParaRPr sz="12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g2693f6df9ce_0_0"/>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Conclusion</a:t>
            </a:r>
            <a:endParaRPr/>
          </a:p>
        </p:txBody>
      </p:sp>
      <p:sp>
        <p:nvSpPr>
          <p:cNvPr id="166" name="Google Shape;166;g2693f6df9ce_0_0"/>
          <p:cNvSpPr txBox="1"/>
          <p:nvPr/>
        </p:nvSpPr>
        <p:spPr>
          <a:xfrm>
            <a:off x="536550" y="1591150"/>
            <a:ext cx="7659600" cy="1204800"/>
          </a:xfrm>
          <a:prstGeom prst="rect">
            <a:avLst/>
          </a:prstGeom>
          <a:noFill/>
          <a:ln>
            <a:noFill/>
          </a:ln>
        </p:spPr>
        <p:txBody>
          <a:bodyPr anchorCtr="0" anchor="t" bIns="91425" lIns="91425" spcFirstLastPara="1" rIns="91425" wrap="square" tIns="91425">
            <a:spAutoFit/>
          </a:bodyPr>
          <a:lstStyle/>
          <a:p>
            <a:pPr indent="-247650" lvl="0" marL="285750" rtl="0" algn="l">
              <a:lnSpc>
                <a:spcPct val="115000"/>
              </a:lnSpc>
              <a:spcBef>
                <a:spcPts val="0"/>
              </a:spcBef>
              <a:spcAft>
                <a:spcPts val="0"/>
              </a:spcAft>
              <a:buClr>
                <a:schemeClr val="dk2"/>
              </a:buClr>
              <a:buSzPts val="1200"/>
              <a:buFont typeface="Roboto"/>
              <a:buChar char="●"/>
            </a:pPr>
            <a:r>
              <a:rPr lang="en" sz="1200">
                <a:solidFill>
                  <a:schemeClr val="dk2"/>
                </a:solidFill>
                <a:latin typeface="Roboto"/>
                <a:ea typeface="Roboto"/>
                <a:cs typeface="Roboto"/>
                <a:sym typeface="Roboto"/>
              </a:rPr>
              <a:t>BI system can provide either traditional or interactive reporting to assist organization in decision making.</a:t>
            </a:r>
            <a:endParaRPr sz="1200">
              <a:solidFill>
                <a:schemeClr val="dk2"/>
              </a:solidFill>
              <a:latin typeface="Roboto"/>
              <a:ea typeface="Roboto"/>
              <a:cs typeface="Roboto"/>
              <a:sym typeface="Roboto"/>
            </a:endParaRPr>
          </a:p>
          <a:p>
            <a:pPr indent="-247650" lvl="0" marL="285750" rtl="0" algn="l">
              <a:lnSpc>
                <a:spcPct val="115000"/>
              </a:lnSpc>
              <a:spcBef>
                <a:spcPts val="1600"/>
              </a:spcBef>
              <a:spcAft>
                <a:spcPts val="0"/>
              </a:spcAft>
              <a:buClr>
                <a:schemeClr val="dk2"/>
              </a:buClr>
              <a:buSzPts val="1200"/>
              <a:buFont typeface="Roboto"/>
              <a:buChar char="●"/>
            </a:pPr>
            <a:r>
              <a:rPr lang="en" sz="1200">
                <a:solidFill>
                  <a:schemeClr val="dk2"/>
                </a:solidFill>
                <a:latin typeface="Roboto"/>
                <a:ea typeface="Roboto"/>
                <a:cs typeface="Roboto"/>
                <a:sym typeface="Roboto"/>
              </a:rPr>
              <a:t>Enables the analysis of historical data to address business questions.</a:t>
            </a:r>
            <a:endParaRPr sz="1200">
              <a:solidFill>
                <a:schemeClr val="dk2"/>
              </a:solidFill>
              <a:latin typeface="Roboto"/>
              <a:ea typeface="Roboto"/>
              <a:cs typeface="Roboto"/>
              <a:sym typeface="Roboto"/>
            </a:endParaRPr>
          </a:p>
          <a:p>
            <a:pPr indent="-247650" lvl="0" marL="285750" rtl="0" algn="l">
              <a:lnSpc>
                <a:spcPct val="115000"/>
              </a:lnSpc>
              <a:spcBef>
                <a:spcPts val="1600"/>
              </a:spcBef>
              <a:spcAft>
                <a:spcPts val="1600"/>
              </a:spcAft>
              <a:buClr>
                <a:schemeClr val="dk2"/>
              </a:buClr>
              <a:buSzPts val="1200"/>
              <a:buFont typeface="Roboto"/>
              <a:buChar char="●"/>
            </a:pPr>
            <a:r>
              <a:rPr lang="en" sz="1200">
                <a:solidFill>
                  <a:schemeClr val="dk2"/>
                </a:solidFill>
                <a:latin typeface="Roboto"/>
                <a:ea typeface="Roboto"/>
                <a:cs typeface="Roboto"/>
                <a:sym typeface="Roboto"/>
              </a:rPr>
              <a:t>Descriptive, Predictive and Prescriptive analysis support data-driven decision-making system.</a:t>
            </a:r>
            <a:endParaRPr sz="1200">
              <a:solidFill>
                <a:schemeClr val="dk2"/>
              </a:solidFill>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g2693f6df9ce_0_7"/>
          <p:cNvSpPr txBox="1"/>
          <p:nvPr>
            <p:ph type="title"/>
          </p:nvPr>
        </p:nvSpPr>
        <p:spPr>
          <a:xfrm>
            <a:off x="311700" y="1056850"/>
            <a:ext cx="8520600" cy="2030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6000"/>
              <a:t>Thank You</a:t>
            </a:r>
            <a:endParaRPr sz="6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Background</a:t>
            </a:r>
            <a:endParaRPr/>
          </a:p>
        </p:txBody>
      </p:sp>
      <p:sp>
        <p:nvSpPr>
          <p:cNvPr id="96" name="Google Shape;96;p2"/>
          <p:cNvSpPr txBox="1"/>
          <p:nvPr>
            <p:ph idx="4294967295" type="body"/>
          </p:nvPr>
        </p:nvSpPr>
        <p:spPr>
          <a:xfrm>
            <a:off x="506425" y="1304875"/>
            <a:ext cx="2494500" cy="461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solidFill>
                  <a:schemeClr val="lt1"/>
                </a:solidFill>
              </a:rPr>
              <a:t>Problem Statement</a:t>
            </a:r>
            <a:endParaRPr>
              <a:solidFill>
                <a:schemeClr val="lt1"/>
              </a:solidFill>
            </a:endParaRPr>
          </a:p>
        </p:txBody>
      </p:sp>
      <p:sp>
        <p:nvSpPr>
          <p:cNvPr id="97" name="Google Shape;97;p2"/>
          <p:cNvSpPr txBox="1"/>
          <p:nvPr>
            <p:ph idx="4294967295" type="body"/>
          </p:nvPr>
        </p:nvSpPr>
        <p:spPr>
          <a:xfrm>
            <a:off x="506425" y="1304875"/>
            <a:ext cx="7856400" cy="279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1500"/>
              </a:spcBef>
              <a:spcAft>
                <a:spcPts val="0"/>
              </a:spcAft>
              <a:buSzPts val="1800"/>
              <a:buNone/>
            </a:pPr>
            <a:r>
              <a:rPr lang="en" sz="1200">
                <a:solidFill>
                  <a:srgbClr val="0D0D0D"/>
                </a:solidFill>
              </a:rPr>
              <a:t>In today's dynamic business landscape, organizations </a:t>
            </a:r>
            <a:r>
              <a:rPr lang="en" sz="1200">
                <a:solidFill>
                  <a:schemeClr val="accent3"/>
                </a:solidFill>
              </a:rPr>
              <a:t>face the challenge of managing and extracting meaningful insights from vast and diverse datasets. </a:t>
            </a:r>
            <a:endParaRPr sz="1200">
              <a:solidFill>
                <a:schemeClr val="accent3"/>
              </a:solidFill>
            </a:endParaRPr>
          </a:p>
          <a:p>
            <a:pPr indent="0" lvl="0" marL="0" rtl="0" algn="just">
              <a:lnSpc>
                <a:spcPct val="115000"/>
              </a:lnSpc>
              <a:spcBef>
                <a:spcPts val="1500"/>
              </a:spcBef>
              <a:spcAft>
                <a:spcPts val="0"/>
              </a:spcAft>
              <a:buSzPts val="1800"/>
              <a:buNone/>
            </a:pPr>
            <a:r>
              <a:rPr lang="en" sz="1200">
                <a:solidFill>
                  <a:srgbClr val="0D0D0D"/>
                </a:solidFill>
              </a:rPr>
              <a:t>As we recognize </a:t>
            </a:r>
            <a:r>
              <a:rPr lang="en" sz="1200">
                <a:solidFill>
                  <a:schemeClr val="accent2"/>
                </a:solidFill>
              </a:rPr>
              <a:t>the critical role that data plays in informed decision-making and strategic planning.</a:t>
            </a:r>
            <a:r>
              <a:rPr lang="en" sz="1200">
                <a:solidFill>
                  <a:srgbClr val="0D0D0D"/>
                </a:solidFill>
              </a:rPr>
              <a:t> </a:t>
            </a:r>
            <a:endParaRPr sz="1200">
              <a:solidFill>
                <a:srgbClr val="0D0D0D"/>
              </a:solidFill>
            </a:endParaRPr>
          </a:p>
          <a:p>
            <a:pPr indent="0" lvl="0" marL="0" rtl="0" algn="just">
              <a:lnSpc>
                <a:spcPct val="115000"/>
              </a:lnSpc>
              <a:spcBef>
                <a:spcPts val="1500"/>
              </a:spcBef>
              <a:spcAft>
                <a:spcPts val="0"/>
              </a:spcAft>
              <a:buSzPts val="1800"/>
              <a:buNone/>
            </a:pPr>
            <a:r>
              <a:rPr lang="en" sz="1200">
                <a:solidFill>
                  <a:srgbClr val="0D0D0D"/>
                </a:solidFill>
              </a:rPr>
              <a:t>For the businesses operating across multiple countries, the need for a robust </a:t>
            </a:r>
            <a:r>
              <a:rPr lang="en" sz="1200">
                <a:solidFill>
                  <a:schemeClr val="dk1"/>
                </a:solidFill>
              </a:rPr>
              <a:t>Business Intelligence (BI) System</a:t>
            </a:r>
            <a:r>
              <a:rPr lang="en" sz="1200">
                <a:solidFill>
                  <a:srgbClr val="0D0D0D"/>
                </a:solidFill>
              </a:rPr>
              <a:t> has become increasingly evident </a:t>
            </a:r>
            <a:r>
              <a:rPr lang="en" sz="1200">
                <a:solidFill>
                  <a:schemeClr val="dk1"/>
                </a:solidFill>
              </a:rPr>
              <a:t>to analyze global sales trends and enhance customer segmentation</a:t>
            </a:r>
            <a:r>
              <a:rPr lang="en" sz="1200">
                <a:solidFill>
                  <a:srgbClr val="0D0D0D"/>
                </a:solidFill>
              </a:rPr>
              <a:t> for more effective decision support.</a:t>
            </a:r>
            <a:endParaRPr sz="1200">
              <a:solidFill>
                <a:srgbClr val="0D0D0D"/>
              </a:solidFill>
            </a:endParaRPr>
          </a:p>
          <a:p>
            <a:pPr indent="0" lvl="0" marL="0" rtl="0" algn="just">
              <a:lnSpc>
                <a:spcPct val="115000"/>
              </a:lnSpc>
              <a:spcBef>
                <a:spcPts val="1500"/>
              </a:spcBef>
              <a:spcAft>
                <a:spcPts val="0"/>
              </a:spcAft>
              <a:buSzPts val="1800"/>
              <a:buNone/>
            </a:pPr>
            <a:r>
              <a:rPr lang="en" sz="1200">
                <a:solidFill>
                  <a:srgbClr val="0D0D0D"/>
                </a:solidFill>
              </a:rPr>
              <a:t>Traditional methods of analysis lack the agility and depth required to keep pace with the rapidly evolving market dynamics. Additionally, the absence of a dedicated Decision Support System (DSS) for customer segmentation hinders the business ability to tailor strategies and offerings to diverse customer segments effectively.</a:t>
            </a:r>
            <a:endParaRPr sz="1200">
              <a:solidFill>
                <a:srgbClr val="0D0D0D"/>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3"/>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Background</a:t>
            </a:r>
            <a:endParaRPr/>
          </a:p>
        </p:txBody>
      </p:sp>
      <p:sp>
        <p:nvSpPr>
          <p:cNvPr id="103" name="Google Shape;103;p3"/>
          <p:cNvSpPr txBox="1"/>
          <p:nvPr>
            <p:ph idx="4294967295" type="body"/>
          </p:nvPr>
        </p:nvSpPr>
        <p:spPr>
          <a:xfrm>
            <a:off x="432350" y="1451575"/>
            <a:ext cx="1649100" cy="314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800"/>
              <a:buNone/>
            </a:pPr>
            <a:r>
              <a:rPr lang="en">
                <a:solidFill>
                  <a:schemeClr val="lt1"/>
                </a:solidFill>
              </a:rPr>
              <a:t>Statement 1</a:t>
            </a:r>
            <a:endParaRPr>
              <a:solidFill>
                <a:schemeClr val="lt1"/>
              </a:solidFill>
            </a:endParaRPr>
          </a:p>
        </p:txBody>
      </p:sp>
      <p:sp>
        <p:nvSpPr>
          <p:cNvPr id="104" name="Google Shape;104;p3"/>
          <p:cNvSpPr txBox="1"/>
          <p:nvPr>
            <p:ph idx="4294967295" type="body"/>
          </p:nvPr>
        </p:nvSpPr>
        <p:spPr>
          <a:xfrm>
            <a:off x="113275" y="1246350"/>
            <a:ext cx="2067900" cy="2650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1500"/>
              </a:spcBef>
              <a:spcAft>
                <a:spcPts val="1500"/>
              </a:spcAft>
              <a:buSzPts val="1800"/>
              <a:buNone/>
            </a:pPr>
            <a:r>
              <a:rPr lang="en" sz="1200">
                <a:solidFill>
                  <a:srgbClr val="0D0D0D"/>
                </a:solidFill>
              </a:rPr>
              <a:t>In light of these challenges, we envision </a:t>
            </a:r>
            <a:r>
              <a:rPr b="1" lang="en" sz="1200">
                <a:solidFill>
                  <a:srgbClr val="0D0D0D"/>
                </a:solidFill>
              </a:rPr>
              <a:t>the implementation of a sophisticated BI system </a:t>
            </a:r>
            <a:r>
              <a:rPr lang="en" sz="1200">
                <a:solidFill>
                  <a:srgbClr val="0D0D0D"/>
                </a:solidFill>
              </a:rPr>
              <a:t>that not only </a:t>
            </a:r>
            <a:r>
              <a:rPr b="1" lang="en" sz="1200">
                <a:solidFill>
                  <a:srgbClr val="0D0D0D"/>
                </a:solidFill>
              </a:rPr>
              <a:t>consolidates and analyzes sales data from various countries</a:t>
            </a:r>
            <a:r>
              <a:rPr lang="en" sz="1200">
                <a:solidFill>
                  <a:srgbClr val="0D0D0D"/>
                </a:solidFill>
              </a:rPr>
              <a:t> but also </a:t>
            </a:r>
            <a:r>
              <a:rPr b="1" lang="en" sz="1200">
                <a:solidFill>
                  <a:srgbClr val="0D0D0D"/>
                </a:solidFill>
              </a:rPr>
              <a:t>incorporates a robust DSS for customer segmentation. </a:t>
            </a:r>
            <a:endParaRPr b="1" sz="1600"/>
          </a:p>
        </p:txBody>
      </p:sp>
      <p:sp>
        <p:nvSpPr>
          <p:cNvPr id="105" name="Google Shape;105;p3"/>
          <p:cNvSpPr txBox="1"/>
          <p:nvPr>
            <p:ph idx="4294967295" type="body"/>
          </p:nvPr>
        </p:nvSpPr>
        <p:spPr>
          <a:xfrm>
            <a:off x="2393525" y="1246350"/>
            <a:ext cx="2020200" cy="2296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1500"/>
              </a:spcBef>
              <a:spcAft>
                <a:spcPts val="0"/>
              </a:spcAft>
              <a:buSzPts val="1800"/>
              <a:buNone/>
            </a:pPr>
            <a:r>
              <a:rPr lang="en" sz="1200">
                <a:solidFill>
                  <a:srgbClr val="0D0D0D"/>
                </a:solidFill>
              </a:rPr>
              <a:t>This initiative aligns with our commitment to fostering </a:t>
            </a:r>
            <a:r>
              <a:rPr b="1" lang="en" sz="1200">
                <a:solidFill>
                  <a:srgbClr val="0D0D0D"/>
                </a:solidFill>
              </a:rPr>
              <a:t>data-driven decision-making,</a:t>
            </a:r>
            <a:r>
              <a:rPr lang="en" sz="1200">
                <a:solidFill>
                  <a:srgbClr val="0D0D0D"/>
                </a:solidFill>
              </a:rPr>
              <a:t> </a:t>
            </a:r>
            <a:r>
              <a:rPr b="1" lang="en" sz="1200">
                <a:solidFill>
                  <a:srgbClr val="0D0D0D"/>
                </a:solidFill>
              </a:rPr>
              <a:t>enhancing operational efficiency, and ultimately elevating the overall competitiveness of the multi-countries platform organization.</a:t>
            </a:r>
            <a:endParaRPr sz="1600"/>
          </a:p>
        </p:txBody>
      </p:sp>
      <p:sp>
        <p:nvSpPr>
          <p:cNvPr id="106" name="Google Shape;106;p3"/>
          <p:cNvSpPr txBox="1"/>
          <p:nvPr>
            <p:ph idx="4294967295" type="body"/>
          </p:nvPr>
        </p:nvSpPr>
        <p:spPr>
          <a:xfrm>
            <a:off x="4679550" y="1246350"/>
            <a:ext cx="1924200" cy="18990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1500"/>
              </a:spcBef>
              <a:spcAft>
                <a:spcPts val="0"/>
              </a:spcAft>
              <a:buSzPts val="1800"/>
              <a:buNone/>
            </a:pPr>
            <a:r>
              <a:rPr lang="en" sz="1200">
                <a:solidFill>
                  <a:srgbClr val="0D0D0D"/>
                </a:solidFill>
              </a:rPr>
              <a:t>The proposed BI system will not only address current shortcomings but also </a:t>
            </a:r>
            <a:r>
              <a:rPr b="1" lang="en" sz="1200">
                <a:solidFill>
                  <a:srgbClr val="0D0D0D"/>
                </a:solidFill>
              </a:rPr>
              <a:t>position the organization at the forefront of data-driven innovation.</a:t>
            </a:r>
            <a:endParaRPr sz="1200">
              <a:solidFill>
                <a:srgbClr val="0D0D0D"/>
              </a:solidFill>
            </a:endParaRPr>
          </a:p>
        </p:txBody>
      </p:sp>
      <p:sp>
        <p:nvSpPr>
          <p:cNvPr id="107" name="Google Shape;107;p3"/>
          <p:cNvSpPr txBox="1"/>
          <p:nvPr>
            <p:ph idx="4294967295" type="body"/>
          </p:nvPr>
        </p:nvSpPr>
        <p:spPr>
          <a:xfrm>
            <a:off x="6869575" y="1246350"/>
            <a:ext cx="2020200" cy="18156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1500"/>
              </a:spcBef>
              <a:spcAft>
                <a:spcPts val="0"/>
              </a:spcAft>
              <a:buSzPts val="1800"/>
              <a:buNone/>
            </a:pPr>
            <a:r>
              <a:rPr lang="en" sz="1200">
                <a:solidFill>
                  <a:srgbClr val="0D0D0D"/>
                </a:solidFill>
              </a:rPr>
              <a:t>By leveraging advanced analytics and visualization tools, </a:t>
            </a:r>
            <a:r>
              <a:rPr b="1" lang="en" sz="1200">
                <a:solidFill>
                  <a:srgbClr val="0D0D0D"/>
                </a:solidFill>
              </a:rPr>
              <a:t>we aim to empower the teams with actionable insights</a:t>
            </a:r>
            <a:r>
              <a:rPr lang="en" sz="1200">
                <a:solidFill>
                  <a:srgbClr val="0D0D0D"/>
                </a:solidFill>
              </a:rPr>
              <a:t>, enabling them </a:t>
            </a:r>
            <a:r>
              <a:rPr b="1" lang="en" sz="1200">
                <a:solidFill>
                  <a:srgbClr val="0D0D0D"/>
                </a:solidFill>
              </a:rPr>
              <a:t>to make informed decisions that drive business growth</a:t>
            </a:r>
            <a:r>
              <a:rPr lang="en" sz="1200">
                <a:solidFill>
                  <a:srgbClr val="0D0D0D"/>
                </a:solidFill>
              </a:rPr>
              <a:t>. </a:t>
            </a:r>
            <a:endParaRPr sz="1200">
              <a:solidFill>
                <a:srgbClr val="0D0D0D"/>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4"/>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Application Domain</a:t>
            </a:r>
            <a:endParaRPr/>
          </a:p>
        </p:txBody>
      </p:sp>
      <p:sp>
        <p:nvSpPr>
          <p:cNvPr id="113" name="Google Shape;113;p4"/>
          <p:cNvSpPr txBox="1"/>
          <p:nvPr/>
        </p:nvSpPr>
        <p:spPr>
          <a:xfrm>
            <a:off x="1722775" y="1766850"/>
            <a:ext cx="5027700" cy="804900"/>
          </a:xfrm>
          <a:prstGeom prst="rect">
            <a:avLst/>
          </a:prstGeom>
          <a:solidFill>
            <a:schemeClr val="dk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1"/>
                </a:solidFill>
                <a:latin typeface="Roboto"/>
                <a:ea typeface="Roboto"/>
                <a:cs typeface="Roboto"/>
                <a:sym typeface="Roboto"/>
              </a:rPr>
              <a:t>Business Intelligence System for Global Sales Data Analysis</a:t>
            </a:r>
            <a:endParaRPr sz="1800">
              <a:solidFill>
                <a:schemeClr val="lt1"/>
              </a:solidFill>
              <a:latin typeface="Roboto"/>
              <a:ea typeface="Roboto"/>
              <a:cs typeface="Roboto"/>
              <a:sym typeface="Roboto"/>
            </a:endParaRPr>
          </a:p>
        </p:txBody>
      </p:sp>
      <p:sp>
        <p:nvSpPr>
          <p:cNvPr id="114" name="Google Shape;114;p4"/>
          <p:cNvSpPr txBox="1"/>
          <p:nvPr/>
        </p:nvSpPr>
        <p:spPr>
          <a:xfrm>
            <a:off x="1697275" y="3149625"/>
            <a:ext cx="5078700" cy="758700"/>
          </a:xfrm>
          <a:prstGeom prst="rect">
            <a:avLst/>
          </a:prstGeom>
          <a:solidFill>
            <a:schemeClr val="dk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1"/>
                </a:solidFill>
                <a:latin typeface="Roboto"/>
                <a:ea typeface="Roboto"/>
                <a:cs typeface="Roboto"/>
                <a:sym typeface="Roboto"/>
              </a:rPr>
              <a:t>Decision Support System for the Customer Segmentation</a:t>
            </a:r>
            <a:endParaRPr sz="1800">
              <a:solidFill>
                <a:schemeClr val="lt1"/>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5"/>
          <p:cNvSpPr txBox="1"/>
          <p:nvPr>
            <p:ph type="title"/>
          </p:nvPr>
        </p:nvSpPr>
        <p:spPr>
          <a:xfrm>
            <a:off x="265500" y="1151100"/>
            <a:ext cx="4045200" cy="15645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4200"/>
              <a:buNone/>
            </a:pPr>
            <a:r>
              <a:rPr lang="en"/>
              <a:t>Objective</a:t>
            </a:r>
            <a:endParaRPr/>
          </a:p>
        </p:txBody>
      </p:sp>
      <p:sp>
        <p:nvSpPr>
          <p:cNvPr id="120" name="Google Shape;120;p5"/>
          <p:cNvSpPr/>
          <p:nvPr/>
        </p:nvSpPr>
        <p:spPr>
          <a:xfrm>
            <a:off x="5015700" y="743100"/>
            <a:ext cx="3589800" cy="607800"/>
          </a:xfrm>
          <a:prstGeom prst="homePlate">
            <a:avLst>
              <a:gd fmla="val 50000" name="adj"/>
            </a:avLst>
          </a:prstGeom>
          <a:solidFill>
            <a:schemeClr val="accent1"/>
          </a:solidFill>
          <a:ln>
            <a:noFill/>
          </a:ln>
        </p:spPr>
        <p:txBody>
          <a:bodyPr anchorCtr="0" anchor="ctr" bIns="121875" lIns="121875" spcFirstLastPara="1" rIns="121875" wrap="square" tIns="121875">
            <a:noAutofit/>
          </a:bodyPr>
          <a:lstStyle/>
          <a:p>
            <a:pPr indent="0" lvl="0" marL="0" marR="0" rtl="0" algn="just">
              <a:lnSpc>
                <a:spcPct val="115000"/>
              </a:lnSpc>
              <a:spcBef>
                <a:spcPts val="1500"/>
              </a:spcBef>
              <a:spcAft>
                <a:spcPts val="1500"/>
              </a:spcAft>
              <a:buClr>
                <a:srgbClr val="000000"/>
              </a:buClr>
              <a:buSzPts val="1200"/>
              <a:buFont typeface="Arial"/>
              <a:buNone/>
            </a:pPr>
            <a:r>
              <a:rPr b="0" i="0" lang="en" sz="1200" u="none" cap="none" strike="noStrike">
                <a:solidFill>
                  <a:schemeClr val="lt1"/>
                </a:solidFill>
                <a:latin typeface="Roboto"/>
                <a:ea typeface="Roboto"/>
                <a:cs typeface="Roboto"/>
                <a:sym typeface="Roboto"/>
              </a:rPr>
              <a:t>Analyzing sales data across multiple countries.</a:t>
            </a:r>
            <a:endParaRPr b="0" i="0" sz="1400" u="none" cap="none" strike="noStrike">
              <a:solidFill>
                <a:srgbClr val="000000"/>
              </a:solidFill>
              <a:latin typeface="Arial"/>
              <a:ea typeface="Arial"/>
              <a:cs typeface="Arial"/>
              <a:sym typeface="Arial"/>
            </a:endParaRPr>
          </a:p>
        </p:txBody>
      </p:sp>
      <p:sp>
        <p:nvSpPr>
          <p:cNvPr id="121" name="Google Shape;121;p5"/>
          <p:cNvSpPr/>
          <p:nvPr/>
        </p:nvSpPr>
        <p:spPr>
          <a:xfrm>
            <a:off x="5015700" y="1729350"/>
            <a:ext cx="3589800" cy="607800"/>
          </a:xfrm>
          <a:prstGeom prst="homePlate">
            <a:avLst>
              <a:gd fmla="val 50000" name="adj"/>
            </a:avLst>
          </a:prstGeom>
          <a:solidFill>
            <a:schemeClr val="accent1"/>
          </a:solidFill>
          <a:ln>
            <a:noFill/>
          </a:ln>
        </p:spPr>
        <p:txBody>
          <a:bodyPr anchorCtr="0" anchor="ctr" bIns="121875" lIns="121875" spcFirstLastPara="1" rIns="121875" wrap="square" tIns="121875">
            <a:noAutofit/>
          </a:bodyPr>
          <a:lstStyle/>
          <a:p>
            <a:pPr indent="0" lvl="0" marL="0" marR="0" rtl="0" algn="just">
              <a:lnSpc>
                <a:spcPct val="115000"/>
              </a:lnSpc>
              <a:spcBef>
                <a:spcPts val="1500"/>
              </a:spcBef>
              <a:spcAft>
                <a:spcPts val="1500"/>
              </a:spcAft>
              <a:buClr>
                <a:srgbClr val="000000"/>
              </a:buClr>
              <a:buSzPts val="1200"/>
              <a:buFont typeface="Arial"/>
              <a:buNone/>
            </a:pPr>
            <a:r>
              <a:rPr b="0" i="0" lang="en" sz="1200" u="none" cap="none" strike="noStrike">
                <a:solidFill>
                  <a:schemeClr val="lt1"/>
                </a:solidFill>
                <a:latin typeface="Roboto"/>
                <a:ea typeface="Roboto"/>
                <a:cs typeface="Roboto"/>
                <a:sym typeface="Roboto"/>
              </a:rPr>
              <a:t>Creating an interactive BI dashboard for real-time insights.</a:t>
            </a:r>
            <a:endParaRPr b="0" i="0" sz="1200" u="none" cap="none" strike="noStrike">
              <a:solidFill>
                <a:schemeClr val="lt1"/>
              </a:solidFill>
              <a:latin typeface="Roboto"/>
              <a:ea typeface="Roboto"/>
              <a:cs typeface="Roboto"/>
              <a:sym typeface="Roboto"/>
            </a:endParaRPr>
          </a:p>
        </p:txBody>
      </p:sp>
      <p:sp>
        <p:nvSpPr>
          <p:cNvPr id="122" name="Google Shape;122;p5"/>
          <p:cNvSpPr/>
          <p:nvPr/>
        </p:nvSpPr>
        <p:spPr>
          <a:xfrm>
            <a:off x="5015700" y="2701725"/>
            <a:ext cx="3589800" cy="607800"/>
          </a:xfrm>
          <a:prstGeom prst="homePlate">
            <a:avLst>
              <a:gd fmla="val 50000" name="adj"/>
            </a:avLst>
          </a:prstGeom>
          <a:solidFill>
            <a:schemeClr val="accent6"/>
          </a:solidFill>
          <a:ln>
            <a:noFill/>
          </a:ln>
        </p:spPr>
        <p:txBody>
          <a:bodyPr anchorCtr="0" anchor="ctr" bIns="121875" lIns="121875" spcFirstLastPara="1" rIns="121875" wrap="square" tIns="121875">
            <a:noAutofit/>
          </a:bodyPr>
          <a:lstStyle/>
          <a:p>
            <a:pPr indent="0" lvl="0" marL="0" marR="0" rtl="0" algn="just">
              <a:lnSpc>
                <a:spcPct val="115000"/>
              </a:lnSpc>
              <a:spcBef>
                <a:spcPts val="1500"/>
              </a:spcBef>
              <a:spcAft>
                <a:spcPts val="1500"/>
              </a:spcAft>
              <a:buClr>
                <a:srgbClr val="000000"/>
              </a:buClr>
              <a:buSzPts val="1200"/>
              <a:buFont typeface="Arial"/>
              <a:buNone/>
            </a:pPr>
            <a:r>
              <a:rPr b="0" i="0" lang="en" sz="1200" u="none" cap="none" strike="noStrike">
                <a:solidFill>
                  <a:schemeClr val="lt1"/>
                </a:solidFill>
                <a:latin typeface="Roboto"/>
                <a:ea typeface="Roboto"/>
                <a:cs typeface="Roboto"/>
                <a:sym typeface="Roboto"/>
              </a:rPr>
              <a:t>Implementing a Decision Support System (DSS) for customer segmentation.</a:t>
            </a:r>
            <a:endParaRPr b="0" i="0" sz="1200" u="none" cap="none" strike="noStrike">
              <a:solidFill>
                <a:schemeClr val="lt1"/>
              </a:solidFill>
              <a:latin typeface="Roboto"/>
              <a:ea typeface="Roboto"/>
              <a:cs typeface="Roboto"/>
              <a:sym typeface="Roboto"/>
            </a:endParaRPr>
          </a:p>
        </p:txBody>
      </p:sp>
      <p:sp>
        <p:nvSpPr>
          <p:cNvPr id="123" name="Google Shape;123;p5"/>
          <p:cNvSpPr/>
          <p:nvPr/>
        </p:nvSpPr>
        <p:spPr>
          <a:xfrm>
            <a:off x="4960200" y="3674100"/>
            <a:ext cx="3589800" cy="607800"/>
          </a:xfrm>
          <a:prstGeom prst="homePlate">
            <a:avLst>
              <a:gd fmla="val 50000" name="adj"/>
            </a:avLst>
          </a:prstGeom>
          <a:solidFill>
            <a:schemeClr val="accent6"/>
          </a:solidFill>
          <a:ln>
            <a:noFill/>
          </a:ln>
        </p:spPr>
        <p:txBody>
          <a:bodyPr anchorCtr="0" anchor="ctr" bIns="121875" lIns="121875" spcFirstLastPara="1" rIns="121875" wrap="square" tIns="121875">
            <a:noAutofit/>
          </a:bodyPr>
          <a:lstStyle/>
          <a:p>
            <a:pPr indent="0" lvl="0" marL="0" marR="0" rtl="0" algn="just">
              <a:lnSpc>
                <a:spcPct val="115000"/>
              </a:lnSpc>
              <a:spcBef>
                <a:spcPts val="1500"/>
              </a:spcBef>
              <a:spcAft>
                <a:spcPts val="1500"/>
              </a:spcAft>
              <a:buClr>
                <a:srgbClr val="000000"/>
              </a:buClr>
              <a:buSzPts val="1200"/>
              <a:buFont typeface="Arial"/>
              <a:buNone/>
            </a:pPr>
            <a:r>
              <a:rPr b="0" i="0" lang="en" sz="1200" u="none" cap="none" strike="noStrike">
                <a:solidFill>
                  <a:schemeClr val="lt1"/>
                </a:solidFill>
                <a:latin typeface="Roboto"/>
                <a:ea typeface="Roboto"/>
                <a:cs typeface="Roboto"/>
                <a:sym typeface="Roboto"/>
              </a:rPr>
              <a:t>Enhancing overall business intelligence for informed decision-making</a:t>
            </a:r>
            <a:endParaRPr b="0" i="0" sz="1200" u="none" cap="none" strike="noStrike">
              <a:solidFill>
                <a:schemeClr val="lt1"/>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6"/>
          <p:cNvSpPr txBox="1"/>
          <p:nvPr>
            <p:ph type="title"/>
          </p:nvPr>
        </p:nvSpPr>
        <p:spPr>
          <a:xfrm>
            <a:off x="265500" y="1151100"/>
            <a:ext cx="4045200" cy="15645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4200"/>
              <a:buNone/>
            </a:pPr>
            <a:r>
              <a:rPr lang="en"/>
              <a:t>Description</a:t>
            </a:r>
            <a:endParaRPr/>
          </a:p>
        </p:txBody>
      </p:sp>
      <p:sp>
        <p:nvSpPr>
          <p:cNvPr id="129" name="Google Shape;129;p6"/>
          <p:cNvSpPr txBox="1"/>
          <p:nvPr>
            <p:ph idx="2" type="body"/>
          </p:nvPr>
        </p:nvSpPr>
        <p:spPr>
          <a:xfrm>
            <a:off x="4939500" y="425550"/>
            <a:ext cx="3837000" cy="41694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1500"/>
              </a:spcBef>
              <a:spcAft>
                <a:spcPts val="0"/>
              </a:spcAft>
              <a:buSzPts val="1800"/>
              <a:buNone/>
            </a:pPr>
            <a:r>
              <a:rPr lang="en" sz="1200"/>
              <a:t>For the data sources, we will use the dataset that is provided from the paper, “</a:t>
            </a:r>
            <a:r>
              <a:rPr b="1" lang="en" sz="1200"/>
              <a:t>Online Retail Dataset II (</a:t>
            </a:r>
            <a:r>
              <a:rPr lang="en" sz="1200"/>
              <a:t>Chongkolnee R. et. al. (2023))</a:t>
            </a:r>
            <a:r>
              <a:rPr lang="en" sz="1200"/>
              <a:t>”. </a:t>
            </a:r>
            <a:endParaRPr sz="1200"/>
          </a:p>
          <a:p>
            <a:pPr indent="0" lvl="0" marL="0" rtl="0" algn="l">
              <a:lnSpc>
                <a:spcPct val="115000"/>
              </a:lnSpc>
              <a:spcBef>
                <a:spcPts val="1500"/>
              </a:spcBef>
              <a:spcAft>
                <a:spcPts val="0"/>
              </a:spcAft>
              <a:buSzPts val="1800"/>
              <a:buNone/>
            </a:pPr>
            <a:r>
              <a:rPr lang="en" sz="1100">
                <a:latin typeface="Arial"/>
                <a:ea typeface="Arial"/>
                <a:cs typeface="Arial"/>
                <a:sym typeface="Arial"/>
              </a:rPr>
              <a:t>The dataset contains 2 years of sales data (Year 2009-2010 and Year 2010-2011) including total 1067371 samples and 8 features.</a:t>
            </a:r>
            <a:endParaRPr sz="1100">
              <a:latin typeface="Arial"/>
              <a:ea typeface="Arial"/>
              <a:cs typeface="Arial"/>
              <a:sym typeface="Arial"/>
            </a:endParaRPr>
          </a:p>
          <a:p>
            <a:pPr indent="0" lvl="0" marL="0" rtl="0" algn="l">
              <a:lnSpc>
                <a:spcPct val="115000"/>
              </a:lnSpc>
              <a:spcBef>
                <a:spcPts val="1500"/>
              </a:spcBef>
              <a:spcAft>
                <a:spcPts val="0"/>
              </a:spcAft>
              <a:buSzPts val="1800"/>
              <a:buNone/>
            </a:pPr>
            <a:r>
              <a:rPr lang="en" sz="1200"/>
              <a:t>Features:</a:t>
            </a:r>
            <a:endParaRPr sz="1200"/>
          </a:p>
          <a:p>
            <a:pPr indent="-304800" lvl="0" marL="457200" rtl="0" algn="l">
              <a:lnSpc>
                <a:spcPct val="115000"/>
              </a:lnSpc>
              <a:spcBef>
                <a:spcPts val="1500"/>
              </a:spcBef>
              <a:spcAft>
                <a:spcPts val="0"/>
              </a:spcAft>
              <a:buSzPts val="1200"/>
              <a:buChar char="-"/>
            </a:pPr>
            <a:r>
              <a:rPr lang="en" sz="1200"/>
              <a:t>Invoice</a:t>
            </a:r>
            <a:endParaRPr sz="1200"/>
          </a:p>
          <a:p>
            <a:pPr indent="-304800" lvl="0" marL="457200" rtl="0" algn="l">
              <a:lnSpc>
                <a:spcPct val="115000"/>
              </a:lnSpc>
              <a:spcBef>
                <a:spcPts val="0"/>
              </a:spcBef>
              <a:spcAft>
                <a:spcPts val="0"/>
              </a:spcAft>
              <a:buSzPts val="1200"/>
              <a:buChar char="-"/>
            </a:pPr>
            <a:r>
              <a:rPr lang="en" sz="1200"/>
              <a:t>Stock Code</a:t>
            </a:r>
            <a:endParaRPr sz="1200"/>
          </a:p>
          <a:p>
            <a:pPr indent="-304800" lvl="0" marL="457200" rtl="0" algn="l">
              <a:lnSpc>
                <a:spcPct val="115000"/>
              </a:lnSpc>
              <a:spcBef>
                <a:spcPts val="0"/>
              </a:spcBef>
              <a:spcAft>
                <a:spcPts val="0"/>
              </a:spcAft>
              <a:buSzPts val="1200"/>
              <a:buChar char="-"/>
            </a:pPr>
            <a:r>
              <a:rPr lang="en" sz="1200"/>
              <a:t>Description</a:t>
            </a:r>
            <a:endParaRPr sz="1200"/>
          </a:p>
          <a:p>
            <a:pPr indent="-304800" lvl="0" marL="457200" rtl="0" algn="l">
              <a:lnSpc>
                <a:spcPct val="115000"/>
              </a:lnSpc>
              <a:spcBef>
                <a:spcPts val="0"/>
              </a:spcBef>
              <a:spcAft>
                <a:spcPts val="0"/>
              </a:spcAft>
              <a:buSzPts val="1200"/>
              <a:buChar char="-"/>
            </a:pPr>
            <a:r>
              <a:rPr lang="en" sz="1200"/>
              <a:t>Quantity</a:t>
            </a:r>
            <a:endParaRPr sz="1200"/>
          </a:p>
          <a:p>
            <a:pPr indent="-304800" lvl="0" marL="457200" rtl="0" algn="l">
              <a:lnSpc>
                <a:spcPct val="115000"/>
              </a:lnSpc>
              <a:spcBef>
                <a:spcPts val="0"/>
              </a:spcBef>
              <a:spcAft>
                <a:spcPts val="0"/>
              </a:spcAft>
              <a:buSzPts val="1200"/>
              <a:buChar char="-"/>
            </a:pPr>
            <a:r>
              <a:rPr lang="en" sz="1200"/>
              <a:t>InvoiceDate</a:t>
            </a:r>
            <a:endParaRPr sz="1200"/>
          </a:p>
          <a:p>
            <a:pPr indent="-304800" lvl="0" marL="457200" rtl="0" algn="l">
              <a:lnSpc>
                <a:spcPct val="115000"/>
              </a:lnSpc>
              <a:spcBef>
                <a:spcPts val="0"/>
              </a:spcBef>
              <a:spcAft>
                <a:spcPts val="0"/>
              </a:spcAft>
              <a:buSzPts val="1200"/>
              <a:buChar char="-"/>
            </a:pPr>
            <a:r>
              <a:rPr lang="en" sz="1200"/>
              <a:t>Price</a:t>
            </a:r>
            <a:endParaRPr sz="1200"/>
          </a:p>
          <a:p>
            <a:pPr indent="-304800" lvl="0" marL="457200" rtl="0" algn="l">
              <a:lnSpc>
                <a:spcPct val="115000"/>
              </a:lnSpc>
              <a:spcBef>
                <a:spcPts val="0"/>
              </a:spcBef>
              <a:spcAft>
                <a:spcPts val="0"/>
              </a:spcAft>
              <a:buSzPts val="1200"/>
              <a:buChar char="-"/>
            </a:pPr>
            <a:r>
              <a:rPr lang="en" sz="1200"/>
              <a:t>CustomerID</a:t>
            </a:r>
            <a:endParaRPr sz="1200"/>
          </a:p>
          <a:p>
            <a:pPr indent="-304800" lvl="0" marL="457200" rtl="0" algn="l">
              <a:lnSpc>
                <a:spcPct val="115000"/>
              </a:lnSpc>
              <a:spcBef>
                <a:spcPts val="0"/>
              </a:spcBef>
              <a:spcAft>
                <a:spcPts val="0"/>
              </a:spcAft>
              <a:buSzPts val="1200"/>
              <a:buChar char="-"/>
            </a:pPr>
            <a:r>
              <a:rPr lang="en" sz="1200"/>
              <a:t>Country</a:t>
            </a:r>
            <a:endParaRPr/>
          </a:p>
        </p:txBody>
      </p:sp>
      <p:sp>
        <p:nvSpPr>
          <p:cNvPr id="130" name="Google Shape;130;p6"/>
          <p:cNvSpPr txBox="1"/>
          <p:nvPr>
            <p:ph idx="1" type="subTitle"/>
          </p:nvPr>
        </p:nvSpPr>
        <p:spPr>
          <a:xfrm>
            <a:off x="265500" y="2769001"/>
            <a:ext cx="4045200" cy="12693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100"/>
              <a:buNone/>
            </a:pPr>
            <a:r>
              <a:rPr lang="en"/>
              <a:t>Data Source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g26941803fd3_1_0"/>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a:p>
        </p:txBody>
      </p:sp>
      <p:sp>
        <p:nvSpPr>
          <p:cNvPr id="136" name="Google Shape;136;g26941803fd3_1_0"/>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137" name="Google Shape;137;g26941803fd3_1_0"/>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38" name="Google Shape;138;g26941803fd3_1_0"/>
          <p:cNvPicPr preferRelativeResize="0"/>
          <p:nvPr/>
        </p:nvPicPr>
        <p:blipFill>
          <a:blip r:embed="rId3">
            <a:alphaModFix/>
          </a:blip>
          <a:stretch>
            <a:fillRect/>
          </a:stretch>
        </p:blipFill>
        <p:spPr>
          <a:xfrm>
            <a:off x="0" y="0"/>
            <a:ext cx="9147037" cy="51434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7"/>
          <p:cNvSpPr txBox="1"/>
          <p:nvPr>
            <p:ph type="title"/>
          </p:nvPr>
        </p:nvSpPr>
        <p:spPr>
          <a:xfrm>
            <a:off x="265500" y="1151100"/>
            <a:ext cx="4045200" cy="15645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4200"/>
              <a:buNone/>
            </a:pPr>
            <a:r>
              <a:rPr lang="en"/>
              <a:t>Description</a:t>
            </a:r>
            <a:endParaRPr/>
          </a:p>
        </p:txBody>
      </p:sp>
      <p:sp>
        <p:nvSpPr>
          <p:cNvPr id="144" name="Google Shape;144;p7"/>
          <p:cNvSpPr txBox="1"/>
          <p:nvPr>
            <p:ph idx="2" type="body"/>
          </p:nvPr>
        </p:nvSpPr>
        <p:spPr>
          <a:xfrm>
            <a:off x="4939500" y="425550"/>
            <a:ext cx="3837000" cy="41694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1500"/>
              </a:spcBef>
              <a:spcAft>
                <a:spcPts val="0"/>
              </a:spcAft>
              <a:buSzPts val="1800"/>
              <a:buNone/>
            </a:pPr>
            <a:r>
              <a:rPr lang="en" sz="1400">
                <a:latin typeface="Arial"/>
                <a:ea typeface="Arial"/>
                <a:cs typeface="Arial"/>
                <a:sym typeface="Arial"/>
              </a:rPr>
              <a:t>For BI dashboard,</a:t>
            </a:r>
            <a:endParaRPr sz="1400">
              <a:latin typeface="Arial"/>
              <a:ea typeface="Arial"/>
              <a:cs typeface="Arial"/>
              <a:sym typeface="Arial"/>
            </a:endParaRPr>
          </a:p>
          <a:p>
            <a:pPr indent="-304800" lvl="0" marL="457200" rtl="0" algn="just">
              <a:lnSpc>
                <a:spcPct val="115000"/>
              </a:lnSpc>
              <a:spcBef>
                <a:spcPts val="1500"/>
              </a:spcBef>
              <a:spcAft>
                <a:spcPts val="0"/>
              </a:spcAft>
              <a:buSzPts val="1200"/>
              <a:buChar char="●"/>
            </a:pPr>
            <a:r>
              <a:rPr lang="en" sz="1200"/>
              <a:t>Analyze historical data and define key metrics to answer ‘what’ and ‘how’ of past business operations and performance.</a:t>
            </a:r>
            <a:endParaRPr sz="1200"/>
          </a:p>
          <a:p>
            <a:pPr indent="-304800" lvl="0" marL="457200" rtl="0" algn="just">
              <a:lnSpc>
                <a:spcPct val="115000"/>
              </a:lnSpc>
              <a:spcBef>
                <a:spcPts val="0"/>
              </a:spcBef>
              <a:spcAft>
                <a:spcPts val="0"/>
              </a:spcAft>
              <a:buSzPts val="1200"/>
              <a:buChar char="●"/>
            </a:pPr>
            <a:r>
              <a:rPr lang="en" sz="1200"/>
              <a:t>Extract and prepare data for the key metrics from datasets.</a:t>
            </a:r>
            <a:endParaRPr sz="1200"/>
          </a:p>
          <a:p>
            <a:pPr indent="-304800" lvl="0" marL="457200" rtl="0" algn="just">
              <a:lnSpc>
                <a:spcPct val="115000"/>
              </a:lnSpc>
              <a:spcBef>
                <a:spcPts val="0"/>
              </a:spcBef>
              <a:spcAft>
                <a:spcPts val="0"/>
              </a:spcAft>
              <a:buSzPts val="1200"/>
              <a:buChar char="●"/>
            </a:pPr>
            <a:r>
              <a:rPr lang="en" sz="1200"/>
              <a:t>Develop the periodical reports and Key Performance dashboard with PowerBI.</a:t>
            </a:r>
            <a:endParaRPr sz="1200"/>
          </a:p>
        </p:txBody>
      </p:sp>
      <p:sp>
        <p:nvSpPr>
          <p:cNvPr id="145" name="Google Shape;145;p7"/>
          <p:cNvSpPr txBox="1"/>
          <p:nvPr>
            <p:ph idx="1" type="subTitle"/>
          </p:nvPr>
        </p:nvSpPr>
        <p:spPr>
          <a:xfrm>
            <a:off x="265500" y="2769001"/>
            <a:ext cx="4045200" cy="12693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100"/>
              <a:buNone/>
            </a:pPr>
            <a:r>
              <a:rPr lang="en"/>
              <a:t>Methodology</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8"/>
          <p:cNvSpPr txBox="1"/>
          <p:nvPr>
            <p:ph type="title"/>
          </p:nvPr>
        </p:nvSpPr>
        <p:spPr>
          <a:xfrm>
            <a:off x="265500" y="1151100"/>
            <a:ext cx="4045200" cy="15645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4200"/>
              <a:buNone/>
            </a:pPr>
            <a:r>
              <a:rPr lang="en"/>
              <a:t>Description</a:t>
            </a:r>
            <a:endParaRPr/>
          </a:p>
        </p:txBody>
      </p:sp>
      <p:sp>
        <p:nvSpPr>
          <p:cNvPr id="151" name="Google Shape;151;p8"/>
          <p:cNvSpPr txBox="1"/>
          <p:nvPr>
            <p:ph idx="2" type="body"/>
          </p:nvPr>
        </p:nvSpPr>
        <p:spPr>
          <a:xfrm>
            <a:off x="4939500" y="425550"/>
            <a:ext cx="3837000" cy="41694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1500"/>
              </a:spcBef>
              <a:spcAft>
                <a:spcPts val="0"/>
              </a:spcAft>
              <a:buSzPts val="1800"/>
              <a:buNone/>
            </a:pPr>
            <a:r>
              <a:rPr lang="en" sz="1400">
                <a:latin typeface="Arial"/>
                <a:ea typeface="Arial"/>
                <a:cs typeface="Arial"/>
                <a:sym typeface="Arial"/>
              </a:rPr>
              <a:t>Customer Segmentation</a:t>
            </a:r>
            <a:endParaRPr sz="1400">
              <a:latin typeface="Arial"/>
              <a:ea typeface="Arial"/>
              <a:cs typeface="Arial"/>
              <a:sym typeface="Arial"/>
            </a:endParaRPr>
          </a:p>
          <a:p>
            <a:pPr indent="0" lvl="0" marL="0" rtl="0" algn="just">
              <a:lnSpc>
                <a:spcPct val="115000"/>
              </a:lnSpc>
              <a:spcBef>
                <a:spcPts val="1500"/>
              </a:spcBef>
              <a:spcAft>
                <a:spcPts val="1500"/>
              </a:spcAft>
              <a:buSzPts val="1800"/>
              <a:buNone/>
            </a:pPr>
            <a:r>
              <a:rPr lang="en" sz="1200"/>
              <a:t>According to Chongkolnee R. et. al. (2023)</a:t>
            </a:r>
            <a:r>
              <a:rPr lang="en" sz="1200" u="sng">
                <a:solidFill>
                  <a:schemeClr val="hlink"/>
                </a:solidFill>
                <a:hlinkClick r:id="rId3"/>
              </a:rPr>
              <a:t>†</a:t>
            </a:r>
            <a:r>
              <a:rPr lang="en" sz="1200"/>
              <a:t>, the authors quantify customers’ purchasing amount, purchasing frequency, and time since last purchase into quantiles and segment customers based on that. The issue is the heavily skewed nature of the data, which distorts the edge quantiles. Specifically, in heavily right-skewed distributions, the edge quantiles cover an excessively wide range, rendering their qualitative information practically meaningless. To fix this, we propose to make a scoring based on the standard deviation instead.</a:t>
            </a:r>
            <a:endParaRPr sz="1400">
              <a:latin typeface="Arial"/>
              <a:ea typeface="Arial"/>
              <a:cs typeface="Arial"/>
              <a:sym typeface="Arial"/>
            </a:endParaRPr>
          </a:p>
        </p:txBody>
      </p:sp>
      <p:sp>
        <p:nvSpPr>
          <p:cNvPr id="152" name="Google Shape;152;p8"/>
          <p:cNvSpPr txBox="1"/>
          <p:nvPr>
            <p:ph idx="1" type="subTitle"/>
          </p:nvPr>
        </p:nvSpPr>
        <p:spPr>
          <a:xfrm>
            <a:off x="265500" y="2769001"/>
            <a:ext cx="4045200" cy="12693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100"/>
              <a:buNone/>
            </a:pPr>
            <a:r>
              <a:rPr lang="en"/>
              <a:t>Methodology</a:t>
            </a:r>
            <a:endParaRPr/>
          </a:p>
        </p:txBody>
      </p:sp>
      <p:pic>
        <p:nvPicPr>
          <p:cNvPr id="153" name="Google Shape;153;p8"/>
          <p:cNvPicPr preferRelativeResize="0"/>
          <p:nvPr/>
        </p:nvPicPr>
        <p:blipFill>
          <a:blip r:embed="rId4">
            <a:alphaModFix/>
          </a:blip>
          <a:stretch>
            <a:fillRect/>
          </a:stretch>
        </p:blipFill>
        <p:spPr>
          <a:xfrm>
            <a:off x="386800" y="943075"/>
            <a:ext cx="3563226" cy="26539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