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1E4B-8FC7-47F1-9E03-DEC11264B382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AE3A0-4B1C-4DCE-9A27-92A2E7DC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4EB64-BE05-4808-9BFB-9C3E6B4B44DB}" type="datetime1">
              <a:rPr lang="en-US" smtClean="0"/>
              <a:t>6/25/2015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C04DB-E50A-498E-99CC-B66EB1D75F6B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396736-71F4-455A-8DAA-03659E2B5EAB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67CB-9A69-431D-9203-5F516FEF430B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BCC96F-DF2F-434D-80D3-D595464FCD18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156178-4464-47A9-B273-7D355641387A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DDF87-4CFB-4AB2-BF9C-4FBE9E90874A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D82A5-CB6E-4833-841C-FA9201018D46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4F2C9-F10B-4C5E-B74B-7A4778085DBE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52595-0312-4EC3-A9F7-18418C0E1265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B7749D-E915-44F6-BF9E-4C437E81ECC9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9CBA619-24B3-4618-A858-62F9C36A28E8}" type="datetime1">
              <a:rPr lang="en-US" smtClean="0"/>
              <a:t>6/25/2015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F87534-E3C6-494B-8851-5C9EC11DCF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u="sng" dirty="0" smtClean="0">
                <a:effectLst/>
              </a:rPr>
              <a:t>Session 11</a:t>
            </a:r>
            <a:br>
              <a:rPr lang="en-US" b="1" u="sng" dirty="0" smtClean="0">
                <a:effectLst/>
              </a:rPr>
            </a:b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TWO LEVEL FRACTIONAL FACTORIAL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772400" cy="231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0056"/>
            <a:ext cx="7467600" cy="221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08948"/>
            <a:ext cx="7924800" cy="489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772400" cy="37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4724400" cy="35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239000" cy="9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917768" cy="42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364362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50" y="4819145"/>
            <a:ext cx="4538662" cy="18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620000" cy="39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924800" cy="442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8" y="1981200"/>
            <a:ext cx="8098971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44" y="1600200"/>
            <a:ext cx="752205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FRACTIONAL DESIGN ?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848600" cy="230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6" y="914400"/>
            <a:ext cx="774362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95412"/>
            <a:ext cx="80010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94810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69662"/>
            <a:ext cx="3761849" cy="31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6" y="2047527"/>
            <a:ext cx="8085506" cy="26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73788"/>
            <a:ext cx="4572000" cy="34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59588"/>
            <a:ext cx="7848600" cy="393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6248400" cy="321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6514"/>
            <a:ext cx="7848600" cy="451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2" y="1066800"/>
            <a:ext cx="7536543" cy="344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4505325"/>
            <a:ext cx="732245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9899"/>
            <a:ext cx="7315200" cy="279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36" y="1219200"/>
            <a:ext cx="6016664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FRACTIONAL DESIGN ?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00175"/>
            <a:ext cx="7805766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40003"/>
            <a:ext cx="7772400" cy="268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7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50387"/>
            <a:ext cx="7924800" cy="210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1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7100277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0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80" y="1066800"/>
            <a:ext cx="6855586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5257800" cy="41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15395"/>
            <a:ext cx="5105400" cy="50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2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-1524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9150"/>
            <a:ext cx="7171509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-104775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ONE-QUARTER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85825"/>
            <a:ext cx="7391400" cy="569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9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1978"/>
            <a:ext cx="7848600" cy="474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97022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8077200" cy="200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4038600" cy="23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71" y="1516695"/>
            <a:ext cx="7928429" cy="465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752600"/>
            <a:ext cx="778233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ONE-HALF FRACTION DESIGN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1374"/>
            <a:ext cx="7924800" cy="378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7534-E3C6-494B-8851-5C9EC11DC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586</TotalTime>
  <Words>177</Words>
  <Application>Microsoft Office PowerPoint</Application>
  <PresentationFormat>On-screen Show (4:3)</PresentationFormat>
  <Paragraphs>106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 Session 11  TWO LEVEL FRACTIONAL FACTORIAL DESIGN</vt:lpstr>
      <vt:lpstr>WHY FRACTIONAL DESIGN ?</vt:lpstr>
      <vt:lpstr>WHY FRACTIONAL DESIGN ?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ONE-HALF FRACTION DESIGN</vt:lpstr>
      <vt:lpstr>ONE-QUARTER FRACTION DESIGN</vt:lpstr>
      <vt:lpstr>ONE-QUARTER FRACTION DESIGN</vt:lpstr>
      <vt:lpstr>ONE-QUARTER FRACTION DESIGN</vt:lpstr>
      <vt:lpstr>ONE-QUARTER FRACTION DESIGN</vt:lpstr>
      <vt:lpstr>ONE-QUARTER FRACTION DESIGN</vt:lpstr>
      <vt:lpstr>ONE-QUARTER FRACTION DESIGN</vt:lpstr>
      <vt:lpstr>ONE-QUARTER FRACTION DESIGN</vt:lpstr>
      <vt:lpstr>ONE-QUARTER FRACTION DESIGN</vt:lpstr>
      <vt:lpstr>ONE-QUARTER FRACTION DESIGN</vt:lpstr>
      <vt:lpstr>ONE-QUARTER FRACTION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Huynh Trung Luong</dc:creator>
  <cp:lastModifiedBy>Huynh Trung Luong</cp:lastModifiedBy>
  <cp:revision>60</cp:revision>
  <dcterms:created xsi:type="dcterms:W3CDTF">2012-09-18T04:14:35Z</dcterms:created>
  <dcterms:modified xsi:type="dcterms:W3CDTF">2015-06-25T07:02:32Z</dcterms:modified>
</cp:coreProperties>
</file>