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779-BE64-4E52-B3EF-1BBB56E82101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3BA4-7505-4B16-9E95-86EA15D95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4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9C8A-BA31-4CDB-BAF8-86DE07FCC9F5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4500" y="6503416"/>
            <a:ext cx="1066800" cy="329184"/>
          </a:xfrm>
        </p:spPr>
        <p:txBody>
          <a:bodyPr/>
          <a:lstStyle>
            <a:lvl1pPr algn="r">
              <a:defRPr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C8C3-264F-46B8-BB42-292B3F17D826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FFF8-30DE-4670-891E-CE3D4696C08B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99D3-8719-4C60-9B10-75522BED9AB9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28816"/>
            <a:ext cx="1066800" cy="329184"/>
          </a:xfrm>
        </p:spPr>
        <p:txBody>
          <a:bodyPr/>
          <a:lstStyle>
            <a:lvl1pPr algn="r">
              <a:defRPr baseline="0">
                <a:solidFill>
                  <a:schemeClr val="tx1"/>
                </a:solidFill>
              </a:defRPr>
            </a:lvl1pPr>
          </a:lstStyle>
          <a:p>
            <a:fld id="{5D93703A-B075-456F-949E-9852538EDB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ED3A-03B8-4E9E-A24D-5A752BCBE934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51F7-2F9C-4ABD-926A-DB8E08828E72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8E0F-EF86-4285-B352-25711C98C552}" type="datetime1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C1E3-2119-4009-ADD5-A12B6E7984EF}" type="datetime1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D603-8B60-4AE5-B7E2-487D7EFB603E}" type="datetime1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F0CE-2FD8-4B04-AB75-F58A380CCEDF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79C-3909-4CA0-A3A0-96E229492C24}" type="datetime1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6B36BE-D741-4C05-B047-53806E3E56B4}" type="datetime1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D93703A-B075-456F-949E-9852538EDB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848600" cy="1927225"/>
          </a:xfrm>
        </p:spPr>
        <p:txBody>
          <a:bodyPr/>
          <a:lstStyle/>
          <a:p>
            <a:pPr algn="ctr"/>
            <a:r>
              <a:rPr lang="en-US" sz="2800" b="1" u="sng" dirty="0" smtClean="0"/>
              <a:t>Session 2</a:t>
            </a:r>
            <a:br>
              <a:rPr lang="en-US" sz="2800" b="1" u="sng" dirty="0" smtClean="0"/>
            </a:b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4800" b="1" dirty="0" smtClean="0"/>
              <a:t>introduction to probability theory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313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905000" cy="3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19050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905000" cy="3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467600" cy="363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OPERATIONS ON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2" y="1676400"/>
            <a:ext cx="8600938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OPERATIONS ON 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75" y="1676400"/>
            <a:ext cx="87423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MUTUALLY EXCLUSIVE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38350"/>
            <a:ext cx="8686801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INDEPENDENT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362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COMPLEMENTARY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382000" cy="150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TYPES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715000" cy="8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7869259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GENERAL LAW OF ADDITION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772400" cy="30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12719"/>
            <a:ext cx="5105400" cy="240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SPECIAL LAW OF ADDITION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776047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83606"/>
            <a:ext cx="7924800" cy="42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 OF ASSIGNING PROBABILITIES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9200" cy="21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GENERAL LAW OF MULTIPLICATION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724400" cy="57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6817"/>
            <a:ext cx="1295400" cy="44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14600"/>
            <a:ext cx="8343900" cy="412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SPECIAL LAW OF MULTIPLICATION –FOF INDEPENDENT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2085975"/>
            <a:ext cx="6858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33713"/>
            <a:ext cx="441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LAW OF CONDITIONAL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1388"/>
            <a:ext cx="8534400" cy="479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INDEPENDENT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75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00218"/>
            <a:ext cx="4648200" cy="256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80" y="4542244"/>
            <a:ext cx="3267642" cy="129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1394"/>
            <a:ext cx="3810000" cy="36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REVISIONS OF PROBABILITY – THE BAYES’ RULE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86800" cy="216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3" y="4572000"/>
            <a:ext cx="8567057" cy="181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REVISIONS OF PROBABILITY – THE BAYES’ RULE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REVISIONS OF PROBABILITY – THE BAYES’ RULE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1447800" cy="33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5" y="1981200"/>
            <a:ext cx="8458200" cy="16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693941"/>
            <a:ext cx="7200900" cy="310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 OF ASSIGNING PROBABILITIES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743200" cy="41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 OF ASSIGNING PROBABILITIES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886200" cy="33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4520"/>
            <a:ext cx="5638800" cy="6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9" y="2991726"/>
            <a:ext cx="8077201" cy="31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6" y="3380510"/>
            <a:ext cx="8125690" cy="67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0" y="4053419"/>
            <a:ext cx="8458200" cy="230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METHODS OF ASSIGNING PROBABILITIES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2743200" cy="4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534400" cy="275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5220325"/>
            <a:ext cx="4627418" cy="131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5" y="1889426"/>
            <a:ext cx="3352800" cy="21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3946826"/>
            <a:ext cx="3872345" cy="108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905000" cy="3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0" y="2292758"/>
            <a:ext cx="8389630" cy="304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STRUCTURE OF PROBABILITY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1905000" cy="38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696200" cy="105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52014"/>
            <a:ext cx="6324600" cy="420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03A-B075-456F-949E-9852538ED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314</TotalTime>
  <Words>27</Words>
  <Application>Microsoft Office PowerPoint</Application>
  <PresentationFormat>On-screen Show (4:3)</PresentationFormat>
  <Paragraphs>51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Session 2  introduction to probability theory</vt:lpstr>
      <vt:lpstr> METHODS OF ASSIGNING PROBABILITIES </vt:lpstr>
      <vt:lpstr> METHODS OF ASSIGNING PROBABILITIES </vt:lpstr>
      <vt:lpstr> METHODS OF ASSIGNING PROBABILITIES </vt:lpstr>
      <vt:lpstr> METHODS OF ASSIGNING PROBABILITIES </vt:lpstr>
      <vt:lpstr> STRUCTURE OF PROBABILITY </vt:lpstr>
      <vt:lpstr> STRUCTURE OF PROBABILITY </vt:lpstr>
      <vt:lpstr> STRUCTURE OF PROBABILITY </vt:lpstr>
      <vt:lpstr> STRUCTURE OF PROBABILITY </vt:lpstr>
      <vt:lpstr> STRUCTURE OF PROBABILITY </vt:lpstr>
      <vt:lpstr> STRUCTURE OF PROBABILITY </vt:lpstr>
      <vt:lpstr> OPERATIONS ON SET </vt:lpstr>
      <vt:lpstr> OPERATIONS ON SET </vt:lpstr>
      <vt:lpstr> MUTUALLY EXCLUSIVE EVENTS </vt:lpstr>
      <vt:lpstr> INDEPENDENT EVENTS </vt:lpstr>
      <vt:lpstr> COMPLEMENTARY EVENTS </vt:lpstr>
      <vt:lpstr> TYPES OF PROBABILITY </vt:lpstr>
      <vt:lpstr> GENERAL LAW OF ADDITION </vt:lpstr>
      <vt:lpstr> SPECIAL LAW OF ADDITION </vt:lpstr>
      <vt:lpstr> GENERAL LAW OF MULTIPLICATION </vt:lpstr>
      <vt:lpstr> SPECIAL LAW OF MULTIPLICATION –FOF INDEPENDENT EVENTS </vt:lpstr>
      <vt:lpstr> LAW OF CONDITIONAL PROBABILITY </vt:lpstr>
      <vt:lpstr> INDEPENDENT EVENTS </vt:lpstr>
      <vt:lpstr> REVISIONS OF PROBABILITY – THE BAYES’ RULE </vt:lpstr>
      <vt:lpstr> REVISIONS OF PROBABILITY – THE BAYES’ RULE </vt:lpstr>
      <vt:lpstr> REVISIONS OF PROBABILITY – THE BAYES’ RULE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research i</dc:title>
  <dc:creator>Huynh Trung Luong</dc:creator>
  <cp:lastModifiedBy>Huynh Trung Luong</cp:lastModifiedBy>
  <cp:revision>31</cp:revision>
  <dcterms:created xsi:type="dcterms:W3CDTF">2012-09-18T04:03:50Z</dcterms:created>
  <dcterms:modified xsi:type="dcterms:W3CDTF">2015-06-25T06:21:05Z</dcterms:modified>
</cp:coreProperties>
</file>