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00" r:id="rId38"/>
    <p:sldId id="301" r:id="rId39"/>
    <p:sldId id="297" r:id="rId40"/>
    <p:sldId id="302" r:id="rId41"/>
    <p:sldId id="303" r:id="rId42"/>
    <p:sldId id="304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779-BE64-4E52-B3EF-1BBB56E8210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3BA4-7505-4B16-9E95-86EA15D9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D000-DF25-44F0-91C3-E33A4FEBEC4F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>
            <a:lvl1pPr algn="r">
              <a:defRPr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D48-A698-4C1F-9224-14A8F50244AE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E56E-9C11-4B91-856B-79105A9FC69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8ABC-1A87-4D6D-B021-AF43E899820D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516116"/>
            <a:ext cx="1066800" cy="329184"/>
          </a:xfrm>
        </p:spPr>
        <p:txBody>
          <a:bodyPr/>
          <a:lstStyle>
            <a:lvl1pPr algn="r">
              <a:defRPr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D26A-B00F-4971-B0B2-7DDE5761B49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3093-CAD9-4BF8-9439-9EB4257D68A5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B124-C7AE-4449-9A39-50AAE2B583AC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29E-3DA5-4F71-9326-661756B22608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15E8-F9B9-4726-B578-210720F499C0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68C-DECB-422D-B3A5-73D695098EF9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0CB-F5BD-4EA1-A2AB-F48922456958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BB54E5-DB7A-4704-A916-157554C191A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2627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pPr algn="ctr"/>
            <a:r>
              <a:rPr lang="en-US" sz="2800" b="1" u="sng" dirty="0" smtClean="0"/>
              <a:t>Session 3</a:t>
            </a:r>
            <a:br>
              <a:rPr lang="en-US" sz="28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4800" b="1" dirty="0" smtClean="0"/>
              <a:t>random </a:t>
            </a:r>
            <a:r>
              <a:rPr lang="en-US" sz="4800" b="1" smtClean="0"/>
              <a:t>distributionS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13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819400" cy="4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5791200" cy="13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25862"/>
            <a:ext cx="54102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819400" cy="4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6611"/>
            <a:ext cx="6781800" cy="28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819400" cy="4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99099"/>
            <a:ext cx="1143000" cy="3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89302"/>
            <a:ext cx="8534400" cy="279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819400" cy="4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99099"/>
            <a:ext cx="1143000" cy="3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14327"/>
            <a:ext cx="8001000" cy="338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989511"/>
            <a:ext cx="8756073" cy="46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8193"/>
            <a:ext cx="7543800" cy="16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5043616"/>
            <a:ext cx="7315200" cy="16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8318"/>
            <a:ext cx="5181600" cy="125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6791"/>
            <a:ext cx="1676400" cy="37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5" y="2320597"/>
            <a:ext cx="3505200" cy="55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09491"/>
            <a:ext cx="1676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356658"/>
            <a:ext cx="6934200" cy="27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653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7082"/>
            <a:ext cx="822960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553200" cy="35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1" y="4087740"/>
            <a:ext cx="5857009" cy="5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1" y="4725916"/>
            <a:ext cx="8390959" cy="111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5916540"/>
            <a:ext cx="3595255" cy="63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86000"/>
            <a:ext cx="859994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2209800"/>
            <a:ext cx="8312727" cy="36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VS. CONTINUOUS DISTRIBUTIONS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511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2000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8626"/>
            <a:ext cx="5105400" cy="456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276600" cy="6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610600" cy="237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401309"/>
            <a:ext cx="4267200" cy="23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276600" cy="6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78940"/>
            <a:ext cx="5562600" cy="487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41535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23" y="4450671"/>
            <a:ext cx="3598077" cy="190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5029200" cy="304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96908"/>
            <a:ext cx="8610600" cy="18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2505"/>
            <a:ext cx="3810000" cy="40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590800"/>
            <a:ext cx="3505200" cy="4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9" y="2514600"/>
            <a:ext cx="3048000" cy="62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7" y="3263959"/>
            <a:ext cx="1565563" cy="33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25725"/>
            <a:ext cx="4038600" cy="2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5" y="3810000"/>
            <a:ext cx="1253836" cy="3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79" y="4000036"/>
            <a:ext cx="6254063" cy="17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5758991"/>
            <a:ext cx="4748010" cy="84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3098"/>
            <a:ext cx="6705600" cy="41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2698"/>
            <a:ext cx="8343900" cy="348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3098"/>
            <a:ext cx="6705600" cy="41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620000" cy="406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97180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3098"/>
            <a:ext cx="6705600" cy="41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63403"/>
            <a:ext cx="7315200" cy="277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581400" cy="58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1952178"/>
            <a:ext cx="4350327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37" y="5105400"/>
            <a:ext cx="5321663" cy="156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CUMULATIVE DISTRIBUTION FUNCTION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10600" cy="403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581400" cy="58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077200" cy="352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22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8420"/>
            <a:ext cx="2971800" cy="5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9391"/>
            <a:ext cx="8382000" cy="491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886200" cy="5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200" cy="449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886200" cy="5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14600"/>
            <a:ext cx="8382000" cy="21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3124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92300"/>
            <a:ext cx="7696200" cy="24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1540"/>
            <a:ext cx="4800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66" y="4648200"/>
            <a:ext cx="3281534" cy="7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67400"/>
            <a:ext cx="7696200" cy="66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3352801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031"/>
            <a:ext cx="8763000" cy="462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3352801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4" y="2438400"/>
            <a:ext cx="8874976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FUNCTION OF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391400" cy="53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" y="2590800"/>
            <a:ext cx="817094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FUNCTION OF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36918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PROPERTIES OF EXPECTATION &amp; VARIANCE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724901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5181600" cy="345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3999"/>
            <a:ext cx="7391400" cy="430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MARKOV’S INEQUALTY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5081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CHEBYSHEV’S INEQUALTY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344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9004"/>
            <a:ext cx="8525246" cy="28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455957"/>
            <a:ext cx="8382001" cy="212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STRONG LAW OF LARGE NUMBER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4582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CENTRAL LIMIT THEOREM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21026"/>
            <a:ext cx="8458200" cy="422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447800" cy="38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3962400"/>
            <a:ext cx="6934200" cy="27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3136"/>
            <a:ext cx="7315200" cy="18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447800"/>
            <a:ext cx="3200400" cy="35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0" y="1905000"/>
            <a:ext cx="7772400" cy="13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6724"/>
            <a:ext cx="7848600" cy="14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30919"/>
            <a:ext cx="990600" cy="2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34856"/>
            <a:ext cx="6858000" cy="56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88" y="5410200"/>
            <a:ext cx="2057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766"/>
            <a:ext cx="5257800" cy="37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86809"/>
            <a:ext cx="3200400" cy="108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400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086600" cy="38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65196"/>
            <a:ext cx="4724400" cy="11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010400" cy="252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DISCRETE RANDOM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819400" cy="4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5798"/>
            <a:ext cx="8686800" cy="446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404</TotalTime>
  <Words>45</Words>
  <Application>Microsoft Office PowerPoint</Application>
  <PresentationFormat>On-screen Show (4:3)</PresentationFormat>
  <Paragraphs>87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Session 3  random distributionS</vt:lpstr>
      <vt:lpstr> DISCRETE VS. CONTINUOUS DISTRIBUTIONS </vt:lpstr>
      <vt:lpstr> CUMULATIVE DISTRIBUTION FUNCTION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DISCRETE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CONTINUOUS RANDOM VARIABLES </vt:lpstr>
      <vt:lpstr> FUNCTION OF RANDOM VARIABLES </vt:lpstr>
      <vt:lpstr> FUNCTION OF RANDOM VARIABLES </vt:lpstr>
      <vt:lpstr> PROPERTIES OF EXPECTATION &amp; VARIANCE </vt:lpstr>
      <vt:lpstr> MARKOV’S INEQUALTY </vt:lpstr>
      <vt:lpstr> CHEBYSHEV’S INEQUALTY </vt:lpstr>
      <vt:lpstr> EXAMPLE </vt:lpstr>
      <vt:lpstr> THE STRONG LAW OF LARGE NUMBER </vt:lpstr>
      <vt:lpstr> CENTRAL LIMIT THEOREM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 i</dc:title>
  <dc:creator>Huynh Trung Luong</dc:creator>
  <cp:lastModifiedBy>Huynh Trung Luong</cp:lastModifiedBy>
  <cp:revision>41</cp:revision>
  <dcterms:created xsi:type="dcterms:W3CDTF">2012-09-18T04:03:50Z</dcterms:created>
  <dcterms:modified xsi:type="dcterms:W3CDTF">2015-06-25T06:21:30Z</dcterms:modified>
</cp:coreProperties>
</file>