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62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74779-BE64-4E52-B3EF-1BBB56E82101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A3BA4-7505-4B16-9E95-86EA15D95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48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75B0D-2C26-47D2-B284-86BD23B643EA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528816"/>
            <a:ext cx="1066800" cy="329184"/>
          </a:xfrm>
        </p:spPr>
        <p:txBody>
          <a:bodyPr/>
          <a:lstStyle>
            <a:lvl1pPr algn="r">
              <a:defRPr baseline="0">
                <a:solidFill>
                  <a:schemeClr val="tx1"/>
                </a:solidFill>
              </a:defRPr>
            </a:lvl1pPr>
          </a:lstStyle>
          <a:p>
            <a:fld id="{5D93703A-B075-456F-949E-9852538EDBE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74D0-C93C-444F-9BA8-931A26A11414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BB0A-D988-4E39-AC38-188E505E5C59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F795-467B-48D2-A44F-55B8D577DC17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86FD-7FD7-4587-965D-3BAAD0CC71A5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0B3E-848B-4B78-9458-1E1453E93CFE}" type="datetime1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CD0F-8142-4733-B624-8972FA258E24}" type="datetime1">
              <a:rPr lang="en-US" smtClean="0"/>
              <a:t>6/25/2015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A722-ECDD-4223-9AAF-09BDF2DAA7DA}" type="datetime1">
              <a:rPr lang="en-US" smtClean="0"/>
              <a:t>6/25/2015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9264-DB5E-418A-B617-1D38C25A8EF7}" type="datetime1">
              <a:rPr lang="en-US" smtClean="0"/>
              <a:t>6/25/2015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BB6B-383F-4596-A373-1B841192A342}" type="datetime1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A39EA-2DBD-4CC5-8D30-EDDC6F9BD822}" type="datetime1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FA2B5D2-E728-4C4F-A69C-1081F2908CA0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89900" y="6521002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baseline="0">
                <a:solidFill>
                  <a:schemeClr val="tx1"/>
                </a:solidFill>
              </a:defRPr>
            </a:lvl1pPr>
          </a:lstStyle>
          <a:p>
            <a:fld id="{5D93703A-B075-456F-949E-9852538EDB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848600" cy="1927225"/>
          </a:xfrm>
        </p:spPr>
        <p:txBody>
          <a:bodyPr/>
          <a:lstStyle/>
          <a:p>
            <a:pPr algn="ctr"/>
            <a:r>
              <a:rPr lang="en-US" sz="2800" b="1" u="sng" dirty="0" smtClean="0"/>
              <a:t>Session 4</a:t>
            </a:r>
            <a:br>
              <a:rPr lang="en-US" sz="2800" b="1" u="sng" dirty="0" smtClean="0"/>
            </a:br>
            <a:r>
              <a:rPr lang="en-US" sz="2800" b="1" u="sng" dirty="0" smtClean="0"/>
              <a:t/>
            </a:r>
            <a:br>
              <a:rPr lang="en-US" sz="2800" b="1" u="sng" dirty="0" smtClean="0"/>
            </a:br>
            <a:r>
              <a:rPr lang="en-US" sz="4800" b="1" dirty="0" smtClean="0"/>
              <a:t>statistical inferences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03137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PARAMETER ESTIMATION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71600"/>
            <a:ext cx="8001000" cy="48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170112"/>
            <a:ext cx="3886200" cy="110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810000"/>
            <a:ext cx="5753100" cy="2109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6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PARAMETER ESTIMATION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8382000" cy="779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8534400" cy="369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PARAMETER ESTIMATION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8382000" cy="779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45067"/>
            <a:ext cx="8534400" cy="426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8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PARAMETER ESTIMATION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8382000" cy="779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24893"/>
            <a:ext cx="3200400" cy="35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05000"/>
            <a:ext cx="2971800" cy="138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19212"/>
            <a:ext cx="1143000" cy="351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70446"/>
            <a:ext cx="7696200" cy="1567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103899"/>
            <a:ext cx="6248400" cy="673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3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36" y="5777413"/>
            <a:ext cx="2705094" cy="35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4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255" y="5708138"/>
            <a:ext cx="4876800" cy="638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5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6127626"/>
            <a:ext cx="4544291" cy="7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4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PARAMETER ESTIMATION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7467600" cy="43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84497"/>
            <a:ext cx="7696200" cy="3397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5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PARAMETER ESTIMATION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4724400" cy="400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6096000" cy="4742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0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PARAMETER ESTIMATION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4724400" cy="400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58727"/>
            <a:ext cx="22860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060560"/>
            <a:ext cx="4114800" cy="111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27" y="3232531"/>
            <a:ext cx="1288473" cy="44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3813287"/>
            <a:ext cx="5410200" cy="366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799875"/>
            <a:ext cx="2362200" cy="363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90" y="4239271"/>
            <a:ext cx="5448300" cy="896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6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63" y="5210177"/>
            <a:ext cx="7391400" cy="141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5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SAMPLE SIZE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5791200" cy="421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14600"/>
            <a:ext cx="8607104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5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SAMPLE SIZE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5791200" cy="421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6645106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1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867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SAMPLE SIZE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34267"/>
            <a:ext cx="5638800" cy="442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82" y="1752600"/>
            <a:ext cx="8513618" cy="496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3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PARAMETER ESTIMATION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0057"/>
            <a:ext cx="7772400" cy="5143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8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PARAMETER ESTIMATION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382000" cy="2748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696959"/>
            <a:ext cx="8305800" cy="173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PARAMETER ESTIMATION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1237"/>
            <a:ext cx="8534400" cy="312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5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PARAMETER ESTIMATION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545286" cy="519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4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PARAMETER ESTIMATION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6019800" cy="38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11680"/>
            <a:ext cx="2133600" cy="42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2195945"/>
            <a:ext cx="1392875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18200"/>
            <a:ext cx="2438400" cy="3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5" y="4495800"/>
            <a:ext cx="3733800" cy="820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200" y="3367694"/>
            <a:ext cx="3832800" cy="3185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00" y="5436326"/>
            <a:ext cx="4114800" cy="111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2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PARAMETER ESTIMATION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6019800" cy="38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19301"/>
            <a:ext cx="4648200" cy="2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651138"/>
            <a:ext cx="3276600" cy="381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917589"/>
            <a:ext cx="33528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91" y="5067232"/>
            <a:ext cx="6314210" cy="433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666510"/>
            <a:ext cx="4876800" cy="1024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6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PARAMETER ESTIMATION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6019800" cy="38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57" y="2133600"/>
            <a:ext cx="8652386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5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PARAMETER ESTIMATION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6019800" cy="38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21769"/>
            <a:ext cx="8839200" cy="2278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4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429</TotalTime>
  <Words>20</Words>
  <Application>Microsoft Office PowerPoint</Application>
  <PresentationFormat>On-screen Show (4:3)</PresentationFormat>
  <Paragraphs>37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Clarity</vt:lpstr>
      <vt:lpstr>Session 4  statistical inferences</vt:lpstr>
      <vt:lpstr> PARAMETER ESTIMATION </vt:lpstr>
      <vt:lpstr> PARAMETER ESTIMATION </vt:lpstr>
      <vt:lpstr> PARAMETER ESTIMATION </vt:lpstr>
      <vt:lpstr> PARAMETER ESTIMATION </vt:lpstr>
      <vt:lpstr> PARAMETER ESTIMATION </vt:lpstr>
      <vt:lpstr> PARAMETER ESTIMATION </vt:lpstr>
      <vt:lpstr> PARAMETER ESTIMATION </vt:lpstr>
      <vt:lpstr> PARAMETER ESTIMATION </vt:lpstr>
      <vt:lpstr> PARAMETER ESTIMATION </vt:lpstr>
      <vt:lpstr> PARAMETER ESTIMATION </vt:lpstr>
      <vt:lpstr> PARAMETER ESTIMATION </vt:lpstr>
      <vt:lpstr> PARAMETER ESTIMATION </vt:lpstr>
      <vt:lpstr> PARAMETER ESTIMATION </vt:lpstr>
      <vt:lpstr> PARAMETER ESTIMATION </vt:lpstr>
      <vt:lpstr> PARAMETER ESTIMATION </vt:lpstr>
      <vt:lpstr> SAMPLE SIZE </vt:lpstr>
      <vt:lpstr> SAMPLE SIZE </vt:lpstr>
      <vt:lpstr> SAMPLE SIZE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Operations research i</dc:title>
  <dc:creator>Huynh Trung Luong</dc:creator>
  <cp:lastModifiedBy>Huynh Trung Luong</cp:lastModifiedBy>
  <cp:revision>41</cp:revision>
  <dcterms:created xsi:type="dcterms:W3CDTF">2012-09-18T04:03:50Z</dcterms:created>
  <dcterms:modified xsi:type="dcterms:W3CDTF">2015-06-25T06:20:44Z</dcterms:modified>
</cp:coreProperties>
</file>