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62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74779-BE64-4E52-B3EF-1BBB56E82101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A3BA4-7505-4B16-9E95-86EA15D95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48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8286-A0C3-4D8A-9DBB-9954822D1999}" type="datetime1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8688-55E4-441C-81A6-04325BC699E7}" type="datetime1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CD12-53CC-46CF-9D49-6CC15612945F}" type="datetime1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1153-5E0B-4E62-A1F9-00755F578835}" type="datetime1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59A8-18EC-4E24-90B4-06F355851C57}" type="datetime1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0B23-35C6-42F9-B6AF-66E607930D11}" type="datetime1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DE2C-BF0E-48D5-A7B8-0A37B29AC72F}" type="datetime1">
              <a:rPr lang="en-US" smtClean="0"/>
              <a:t>6/25/2015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1038-9E3E-4426-BB78-C579C69FA172}" type="datetime1">
              <a:rPr lang="en-US" smtClean="0"/>
              <a:t>6/25/2015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10AC-FEC0-4F27-A2CE-32B54F79390D}" type="datetime1">
              <a:rPr lang="en-US" smtClean="0"/>
              <a:t>6/25/2015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4DB4-71E0-4199-8E40-792B72BEA45D}" type="datetime1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EEBD-BF2C-4349-BE87-54C2851B4511}" type="datetime1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881088A-54A6-4F20-BCA0-C1751E81D7B5}" type="datetime1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528816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baseline="0">
                <a:solidFill>
                  <a:schemeClr val="tx1"/>
                </a:solidFill>
              </a:defRPr>
            </a:lvl1pPr>
          </a:lstStyle>
          <a:p>
            <a:fld id="{5D93703A-B075-456F-949E-9852538EDB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848600" cy="1927225"/>
          </a:xfrm>
        </p:spPr>
        <p:txBody>
          <a:bodyPr/>
          <a:lstStyle/>
          <a:p>
            <a:pPr algn="ctr"/>
            <a:r>
              <a:rPr lang="en-US" sz="2800" b="1" u="sng" dirty="0" smtClean="0"/>
              <a:t>Session 5</a:t>
            </a:r>
            <a:br>
              <a:rPr lang="en-US" sz="2800" b="1" u="sng" dirty="0" smtClean="0"/>
            </a:br>
            <a:r>
              <a:rPr lang="en-US" sz="2800" b="1" u="sng" dirty="0" smtClean="0"/>
              <a:t/>
            </a:r>
            <a:br>
              <a:rPr lang="en-US" sz="2800" b="1" u="sng" dirty="0" smtClean="0"/>
            </a:br>
            <a:r>
              <a:rPr lang="en-US" sz="4800" b="1" dirty="0" err="1" smtClean="0"/>
              <a:t>tEST</a:t>
            </a:r>
            <a:r>
              <a:rPr lang="en-US" sz="4800" b="1" dirty="0" smtClean="0"/>
              <a:t> OF HYPOTHESIS</a:t>
            </a:r>
            <a:endParaRPr lang="en-US" sz="4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7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SINGLE SAMPLE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6192982" cy="451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8534400" cy="1698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038600"/>
            <a:ext cx="8382000" cy="2613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2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SINGLE SAMPLE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39724"/>
            <a:ext cx="8763000" cy="2123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3810000"/>
            <a:ext cx="8686801" cy="1411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4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SINGLE SAMPLE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686800" cy="3318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SINGLE SAMPLE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835" y="1371600"/>
            <a:ext cx="1905000" cy="265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724" y="1637201"/>
            <a:ext cx="6782076" cy="5068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7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SINGLE SAMPLE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219200"/>
            <a:ext cx="3048000" cy="307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8859"/>
            <a:ext cx="7086600" cy="5026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0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SINGLE SAMPLE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1542"/>
            <a:ext cx="3048000" cy="307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25504"/>
            <a:ext cx="7772400" cy="374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8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SINGLE SAMPLE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447800"/>
            <a:ext cx="2590800" cy="356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8686800" cy="2084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0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SINGLE SAMPLE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143000"/>
            <a:ext cx="2590800" cy="356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499235"/>
            <a:ext cx="7830457" cy="5358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1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SINGLE SAMPLE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447800"/>
            <a:ext cx="2590800" cy="356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81200"/>
            <a:ext cx="8763000" cy="814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3028394"/>
            <a:ext cx="8559800" cy="319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3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SINGLE SAMPLE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9200"/>
            <a:ext cx="7010400" cy="414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7620000" cy="5072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SINGLE SAMPLE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1"/>
            <a:ext cx="8305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8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SINGLE SAMPLE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7543800" cy="42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03582"/>
            <a:ext cx="1905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70283"/>
            <a:ext cx="7281727" cy="5087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5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SINGLE SAMPLE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7543800" cy="42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1143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27816"/>
            <a:ext cx="8305800" cy="1388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63" y="3974274"/>
            <a:ext cx="8188037" cy="978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877533"/>
            <a:ext cx="4800600" cy="1523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6394076"/>
            <a:ext cx="3505200" cy="463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2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SINGLE SAMPLE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7543800" cy="42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1143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48324"/>
            <a:ext cx="7391400" cy="4357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8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SINGLE SAMPLE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3886200" cy="370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067030"/>
            <a:ext cx="2819400" cy="522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68592"/>
            <a:ext cx="7157258" cy="5289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8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SINGLE SAMPLE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3886200" cy="370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7924800" cy="3497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225948"/>
            <a:ext cx="5410200" cy="156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7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SINGLE SAMPLE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3429001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7801"/>
            <a:ext cx="6781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0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SINGLE SAMPLE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3429001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55" y="1828800"/>
            <a:ext cx="1143000" cy="327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0"/>
            <a:ext cx="7924800" cy="4418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1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SINGLE SAMPLE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3429001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55" y="1828800"/>
            <a:ext cx="1143000" cy="327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389290"/>
            <a:ext cx="6553200" cy="3861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5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TWO SAMPLES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229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1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TWO SAMPLES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7924800" cy="656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71800"/>
            <a:ext cx="3657600" cy="2017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971800"/>
            <a:ext cx="41910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2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SINGLE SAMPLE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57400"/>
            <a:ext cx="8686800" cy="350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2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TWO SAMPLES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7315200" cy="634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62759"/>
            <a:ext cx="6781800" cy="3071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2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TWO SAMPLES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7315200" cy="634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33600"/>
            <a:ext cx="5791200" cy="392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91" y="2667000"/>
            <a:ext cx="12192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3047423"/>
            <a:ext cx="7962900" cy="3763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TWO SAMPLES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7315200" cy="634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33600"/>
            <a:ext cx="5791200" cy="392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91" y="2667000"/>
            <a:ext cx="12192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048000"/>
            <a:ext cx="6934200" cy="3628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TWO SAMPLES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7315200" cy="634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01165"/>
            <a:ext cx="6662057" cy="5156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1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TWO SAMPLES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7315200" cy="634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73" y="1828800"/>
            <a:ext cx="6858000" cy="434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11" y="2568527"/>
            <a:ext cx="8060979" cy="4145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0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TWO SAMPLES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74676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7467600" cy="401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TWO SAMPLES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74676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0"/>
            <a:ext cx="6096000" cy="179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20154"/>
            <a:ext cx="7696200" cy="2550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7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TWO SAMPLES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74676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3600"/>
            <a:ext cx="8001000" cy="4543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0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TWO SAMPLES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74676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1295400" cy="391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91" y="2667000"/>
            <a:ext cx="8028709" cy="395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6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TWO SAMPLES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74676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1295400" cy="391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48107"/>
            <a:ext cx="7543800" cy="4157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3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SINGLE SAMPLE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3810000" cy="423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29367"/>
            <a:ext cx="7924800" cy="4347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3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TWO SAMPLES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74676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19400"/>
            <a:ext cx="7848600" cy="205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2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TWO SAMPLES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6096000" cy="37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8458200" cy="3541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9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TWO SAMPLES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6096000" cy="37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5194093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733800"/>
            <a:ext cx="5638800" cy="1562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438" y="4038600"/>
            <a:ext cx="3430362" cy="111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65" y="5616107"/>
            <a:ext cx="6362700" cy="403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TWO SAMPLES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6096000" cy="37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90800"/>
            <a:ext cx="8534400" cy="1970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TWO SAMPLES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6858000" cy="447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68974"/>
            <a:ext cx="8382000" cy="1468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4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TWO SAMPLES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6858000" cy="447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75416"/>
            <a:ext cx="8534400" cy="3674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TWO SAMPLES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6858000" cy="447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18" y="1752600"/>
            <a:ext cx="7869382" cy="4859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5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TWO SAMPLES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6858000" cy="447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82" y="2200166"/>
            <a:ext cx="7446818" cy="3021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074864"/>
            <a:ext cx="4953000" cy="1402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9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TWO SAMPLES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6858000" cy="447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18" y="2106360"/>
            <a:ext cx="1239982" cy="393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45" y="2667000"/>
            <a:ext cx="8229600" cy="365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4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TWO SAMPLES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6858000" cy="447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18" y="1801560"/>
            <a:ext cx="1239982" cy="393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0"/>
            <a:ext cx="7086600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9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SINGLE SAMPLE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3810000" cy="423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14" y="2057400"/>
            <a:ext cx="8305800" cy="4357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TWO SAMPLES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6553201" cy="403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10" y="1828800"/>
            <a:ext cx="8077200" cy="4762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6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TWO SAMPLES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6553201" cy="403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70073"/>
            <a:ext cx="7770364" cy="5387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3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TWO SAMPLES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6553201" cy="403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8001000" cy="4422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SINGLE SAMPLE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94096"/>
            <a:ext cx="8305800" cy="4730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5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SINGLE SAMPLE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8763000" cy="4847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2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SINGLE SAMPLE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8153400" cy="3903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3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SINGLE SAMPLE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6192982" cy="451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04953"/>
            <a:ext cx="8038346" cy="4372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2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520</TotalTime>
  <Words>53</Words>
  <Application>Microsoft Office PowerPoint</Application>
  <PresentationFormat>On-screen Show (4:3)</PresentationFormat>
  <Paragraphs>103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Clarity</vt:lpstr>
      <vt:lpstr>Session 5  tEST OF HYPOTHESIS</vt:lpstr>
      <vt:lpstr> SINGLE SAMPLE </vt:lpstr>
      <vt:lpstr> SINGLE SAMPLE </vt:lpstr>
      <vt:lpstr> SINGLE SAMPLE </vt:lpstr>
      <vt:lpstr> SINGLE SAMPLE </vt:lpstr>
      <vt:lpstr> SINGLE SAMPLE </vt:lpstr>
      <vt:lpstr> SINGLE SAMPLE </vt:lpstr>
      <vt:lpstr> SINGLE SAMPLE </vt:lpstr>
      <vt:lpstr> SINGLE SAMPLE </vt:lpstr>
      <vt:lpstr> SINGLE SAMPLE </vt:lpstr>
      <vt:lpstr> SINGLE SAMPLE </vt:lpstr>
      <vt:lpstr> SINGLE SAMPLE </vt:lpstr>
      <vt:lpstr> SINGLE SAMPLE </vt:lpstr>
      <vt:lpstr> SINGLE SAMPLE </vt:lpstr>
      <vt:lpstr> SINGLE SAMPLE </vt:lpstr>
      <vt:lpstr> SINGLE SAMPLE </vt:lpstr>
      <vt:lpstr> SINGLE SAMPLE </vt:lpstr>
      <vt:lpstr> SINGLE SAMPLE </vt:lpstr>
      <vt:lpstr> SINGLE SAMPLE </vt:lpstr>
      <vt:lpstr> SINGLE SAMPLE </vt:lpstr>
      <vt:lpstr> SINGLE SAMPLE </vt:lpstr>
      <vt:lpstr> SINGLE SAMPLE </vt:lpstr>
      <vt:lpstr> SINGLE SAMPLE </vt:lpstr>
      <vt:lpstr> SINGLE SAMPLE </vt:lpstr>
      <vt:lpstr> SINGLE SAMPLE </vt:lpstr>
      <vt:lpstr> SINGLE SAMPLE </vt:lpstr>
      <vt:lpstr> SINGLE SAMPLE </vt:lpstr>
      <vt:lpstr> TWO SAMPLES </vt:lpstr>
      <vt:lpstr> TWO SAMPLES </vt:lpstr>
      <vt:lpstr> TWO SAMPLES </vt:lpstr>
      <vt:lpstr> TWO SAMPLES </vt:lpstr>
      <vt:lpstr> TWO SAMPLES </vt:lpstr>
      <vt:lpstr> TWO SAMPLES </vt:lpstr>
      <vt:lpstr> TWO SAMPLES </vt:lpstr>
      <vt:lpstr> TWO SAMPLES </vt:lpstr>
      <vt:lpstr> TWO SAMPLES </vt:lpstr>
      <vt:lpstr> TWO SAMPLES </vt:lpstr>
      <vt:lpstr> TWO SAMPLES </vt:lpstr>
      <vt:lpstr> TWO SAMPLES </vt:lpstr>
      <vt:lpstr> TWO SAMPLES </vt:lpstr>
      <vt:lpstr> TWO SAMPLES </vt:lpstr>
      <vt:lpstr> TWO SAMPLES </vt:lpstr>
      <vt:lpstr> TWO SAMPLES </vt:lpstr>
      <vt:lpstr> TWO SAMPLES </vt:lpstr>
      <vt:lpstr> TWO SAMPLES </vt:lpstr>
      <vt:lpstr> TWO SAMPLES </vt:lpstr>
      <vt:lpstr> TWO SAMPLES </vt:lpstr>
      <vt:lpstr> TWO SAMPLES </vt:lpstr>
      <vt:lpstr> TWO SAMPLES </vt:lpstr>
      <vt:lpstr> TWO SAMPLES </vt:lpstr>
      <vt:lpstr> TWO SAMPLES </vt:lpstr>
      <vt:lpstr> TWO SAMPLES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Operations research i</dc:title>
  <dc:creator>Huynh Trung Luong</dc:creator>
  <cp:lastModifiedBy>Huynh Trung Luong</cp:lastModifiedBy>
  <cp:revision>52</cp:revision>
  <dcterms:created xsi:type="dcterms:W3CDTF">2012-09-18T04:03:50Z</dcterms:created>
  <dcterms:modified xsi:type="dcterms:W3CDTF">2015-06-25T06:22:39Z</dcterms:modified>
</cp:coreProperties>
</file>